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84" r:id="rId5"/>
    <p:sldId id="287" r:id="rId6"/>
    <p:sldId id="335" r:id="rId7"/>
    <p:sldId id="317" r:id="rId8"/>
    <p:sldId id="339" r:id="rId9"/>
    <p:sldId id="297" r:id="rId10"/>
    <p:sldId id="298" r:id="rId11"/>
    <p:sldId id="299" r:id="rId12"/>
    <p:sldId id="301" r:id="rId13"/>
    <p:sldId id="302" r:id="rId14"/>
    <p:sldId id="332" r:id="rId15"/>
    <p:sldId id="334" r:id="rId16"/>
    <p:sldId id="333" r:id="rId17"/>
    <p:sldId id="314" r:id="rId18"/>
    <p:sldId id="305" r:id="rId19"/>
    <p:sldId id="306" r:id="rId20"/>
    <p:sldId id="308" r:id="rId21"/>
    <p:sldId id="310" r:id="rId22"/>
    <p:sldId id="312" r:id="rId23"/>
    <p:sldId id="337" r:id="rId24"/>
    <p:sldId id="331" r:id="rId25"/>
    <p:sldId id="315" r:id="rId26"/>
    <p:sldId id="316" r:id="rId27"/>
    <p:sldId id="327" r:id="rId28"/>
    <p:sldId id="326" r:id="rId29"/>
    <p:sldId id="329" r:id="rId30"/>
    <p:sldId id="330" r:id="rId31"/>
    <p:sldId id="318" r:id="rId32"/>
    <p:sldId id="320" r:id="rId33"/>
    <p:sldId id="325" r:id="rId34"/>
    <p:sldId id="321" r:id="rId35"/>
    <p:sldId id="324" r:id="rId36"/>
    <p:sldId id="338"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653"/>
    <a:srgbClr val="E9C369"/>
    <a:srgbClr val="08082B"/>
    <a:srgbClr val="6699FF"/>
    <a:srgbClr val="8CDBFE"/>
    <a:srgbClr val="348BF4"/>
    <a:srgbClr val="FBD805"/>
    <a:srgbClr val="ECC4BF"/>
    <a:srgbClr val="E9C46A"/>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899" autoAdjust="0"/>
  </p:normalViewPr>
  <p:slideViewPr>
    <p:cSldViewPr snapToGrid="0" snapToObjects="1" showGuides="1">
      <p:cViewPr varScale="1">
        <p:scale>
          <a:sx n="82" d="100"/>
          <a:sy n="82" d="100"/>
        </p:scale>
        <p:origin x="557"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4E011-A331-45A3-B8C5-4A7FA2E1D5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15AE840-4064-44DC-BCA2-DE21BF759A62}">
      <dgm:prSet/>
      <dgm:spPr/>
      <dgm:t>
        <a:bodyPr/>
        <a:lstStyle/>
        <a:p>
          <a:r>
            <a:rPr lang="en-US"/>
            <a:t>1-week sprints. </a:t>
          </a:r>
        </a:p>
      </dgm:t>
    </dgm:pt>
    <dgm:pt modelId="{670CE305-FDF8-4A8E-BC53-98E1CF82AD1C}" type="parTrans" cxnId="{95A8CA99-147A-45B3-8592-87B39D01BF35}">
      <dgm:prSet/>
      <dgm:spPr/>
      <dgm:t>
        <a:bodyPr/>
        <a:lstStyle/>
        <a:p>
          <a:endParaRPr lang="en-US"/>
        </a:p>
      </dgm:t>
    </dgm:pt>
    <dgm:pt modelId="{4E6CCEC1-4020-4FAA-9ADB-24C2E86BA188}" type="sibTrans" cxnId="{95A8CA99-147A-45B3-8592-87B39D01BF35}">
      <dgm:prSet/>
      <dgm:spPr/>
      <dgm:t>
        <a:bodyPr/>
        <a:lstStyle/>
        <a:p>
          <a:endParaRPr lang="en-US"/>
        </a:p>
      </dgm:t>
    </dgm:pt>
    <dgm:pt modelId="{260764E2-B197-4DDE-8D95-5948B7B41343}">
      <dgm:prSet/>
      <dgm:spPr/>
      <dgm:t>
        <a:bodyPr/>
        <a:lstStyle/>
        <a:p>
          <a:r>
            <a:rPr lang="en-US"/>
            <a:t>Whole process in each sprint.</a:t>
          </a:r>
        </a:p>
      </dgm:t>
    </dgm:pt>
    <dgm:pt modelId="{F75814B6-A0F3-4D9D-9BEE-FB89BAD26DF3}" type="parTrans" cxnId="{BF7FC004-2C4C-44AE-A9A0-BF96E333D218}">
      <dgm:prSet/>
      <dgm:spPr/>
      <dgm:t>
        <a:bodyPr/>
        <a:lstStyle/>
        <a:p>
          <a:endParaRPr lang="en-US"/>
        </a:p>
      </dgm:t>
    </dgm:pt>
    <dgm:pt modelId="{3FDD2E53-9AC6-41EF-B3F3-DE857DAF5BDD}" type="sibTrans" cxnId="{BF7FC004-2C4C-44AE-A9A0-BF96E333D218}">
      <dgm:prSet/>
      <dgm:spPr/>
      <dgm:t>
        <a:bodyPr/>
        <a:lstStyle/>
        <a:p>
          <a:endParaRPr lang="en-US"/>
        </a:p>
      </dgm:t>
    </dgm:pt>
    <dgm:pt modelId="{4E9285E9-01A9-4192-9E06-D8F2443E865A}">
      <dgm:prSet/>
      <dgm:spPr/>
      <dgm:t>
        <a:bodyPr/>
        <a:lstStyle/>
        <a:p>
          <a:r>
            <a:rPr lang="en-US"/>
            <a:t>Meeting with the client after each week.</a:t>
          </a:r>
        </a:p>
      </dgm:t>
    </dgm:pt>
    <dgm:pt modelId="{F4DB96B6-C0FD-4159-AEF8-04F708B4E3C3}" type="parTrans" cxnId="{A75DFC08-120B-455D-9FF8-8171A0E12747}">
      <dgm:prSet/>
      <dgm:spPr/>
      <dgm:t>
        <a:bodyPr/>
        <a:lstStyle/>
        <a:p>
          <a:endParaRPr lang="en-US"/>
        </a:p>
      </dgm:t>
    </dgm:pt>
    <dgm:pt modelId="{5A296CA5-F611-4428-9522-7F986A6A3B39}" type="sibTrans" cxnId="{A75DFC08-120B-455D-9FF8-8171A0E12747}">
      <dgm:prSet/>
      <dgm:spPr/>
      <dgm:t>
        <a:bodyPr/>
        <a:lstStyle/>
        <a:p>
          <a:endParaRPr lang="en-US"/>
        </a:p>
      </dgm:t>
    </dgm:pt>
    <dgm:pt modelId="{B038977A-4228-4769-A7F2-3B5374E0FEF3}">
      <dgm:prSet/>
      <dgm:spPr/>
      <dgm:t>
        <a:bodyPr/>
        <a:lstStyle/>
        <a:p>
          <a:r>
            <a:rPr lang="en-US"/>
            <a:t>Integration continuously</a:t>
          </a:r>
        </a:p>
      </dgm:t>
    </dgm:pt>
    <dgm:pt modelId="{5F3FB6A6-23BB-4671-A34B-2EB707DD91D9}" type="parTrans" cxnId="{D5B7ECA0-4A30-442D-8F39-978F4A2D0FCF}">
      <dgm:prSet/>
      <dgm:spPr/>
      <dgm:t>
        <a:bodyPr/>
        <a:lstStyle/>
        <a:p>
          <a:endParaRPr lang="en-US"/>
        </a:p>
      </dgm:t>
    </dgm:pt>
    <dgm:pt modelId="{417AD5BB-5F52-4386-AA6E-81CF7B30E064}" type="sibTrans" cxnId="{D5B7ECA0-4A30-442D-8F39-978F4A2D0FCF}">
      <dgm:prSet/>
      <dgm:spPr/>
      <dgm:t>
        <a:bodyPr/>
        <a:lstStyle/>
        <a:p>
          <a:endParaRPr lang="en-US"/>
        </a:p>
      </dgm:t>
    </dgm:pt>
    <dgm:pt modelId="{7396F8AF-FDE8-4A53-BE7C-87586A9F18AA}">
      <dgm:prSet/>
      <dgm:spPr/>
      <dgm:t>
        <a:bodyPr/>
        <a:lstStyle/>
        <a:p>
          <a:r>
            <a:rPr lang="en-US"/>
            <a:t>Deployment continuously after the release of the alpha version.</a:t>
          </a:r>
        </a:p>
      </dgm:t>
    </dgm:pt>
    <dgm:pt modelId="{DA5BB7A2-1236-4D5D-9648-9E696CE04FD3}" type="parTrans" cxnId="{2541359B-E9A4-44AD-B409-46E73A5A088A}">
      <dgm:prSet/>
      <dgm:spPr/>
      <dgm:t>
        <a:bodyPr/>
        <a:lstStyle/>
        <a:p>
          <a:endParaRPr lang="en-US"/>
        </a:p>
      </dgm:t>
    </dgm:pt>
    <dgm:pt modelId="{B3B285AD-CFE8-43EA-8F85-43E9BDA09B72}" type="sibTrans" cxnId="{2541359B-E9A4-44AD-B409-46E73A5A088A}">
      <dgm:prSet/>
      <dgm:spPr/>
      <dgm:t>
        <a:bodyPr/>
        <a:lstStyle/>
        <a:p>
          <a:endParaRPr lang="en-US"/>
        </a:p>
      </dgm:t>
    </dgm:pt>
    <dgm:pt modelId="{A323551F-E2D5-46FA-A974-5C70D4EA30F5}">
      <dgm:prSet/>
      <dgm:spPr/>
      <dgm:t>
        <a:bodyPr/>
        <a:lstStyle/>
        <a:p>
          <a:r>
            <a:rPr lang="en-US"/>
            <a:t>Special meetings were arranged to clear questions about key implementations if and when needed.</a:t>
          </a:r>
        </a:p>
      </dgm:t>
    </dgm:pt>
    <dgm:pt modelId="{4BE61FA2-5440-4629-9475-C37D91667D03}" type="parTrans" cxnId="{0070E4E7-291E-4B38-9E62-D6998EB9B797}">
      <dgm:prSet/>
      <dgm:spPr/>
      <dgm:t>
        <a:bodyPr/>
        <a:lstStyle/>
        <a:p>
          <a:endParaRPr lang="en-US"/>
        </a:p>
      </dgm:t>
    </dgm:pt>
    <dgm:pt modelId="{BA7BBFD9-C25B-4642-8E68-453CA2E93DD5}" type="sibTrans" cxnId="{0070E4E7-291E-4B38-9E62-D6998EB9B797}">
      <dgm:prSet/>
      <dgm:spPr/>
      <dgm:t>
        <a:bodyPr/>
        <a:lstStyle/>
        <a:p>
          <a:endParaRPr lang="en-US"/>
        </a:p>
      </dgm:t>
    </dgm:pt>
    <dgm:pt modelId="{E5D3BFDF-D131-4F2A-A283-701A71ED6703}" type="pres">
      <dgm:prSet presAssocID="{35A4E011-A331-45A3-B8C5-4A7FA2E1D526}" presName="root" presStyleCnt="0">
        <dgm:presLayoutVars>
          <dgm:dir/>
          <dgm:resizeHandles val="exact"/>
        </dgm:presLayoutVars>
      </dgm:prSet>
      <dgm:spPr/>
    </dgm:pt>
    <dgm:pt modelId="{3C66DEBE-D0F3-486E-ABF5-0DDB4611EEA0}" type="pres">
      <dgm:prSet presAssocID="{B15AE840-4064-44DC-BCA2-DE21BF759A62}" presName="compNode" presStyleCnt="0"/>
      <dgm:spPr/>
    </dgm:pt>
    <dgm:pt modelId="{6CC402AE-BE0E-49B7-B366-231B8A2824AC}" type="pres">
      <dgm:prSet presAssocID="{B15AE840-4064-44DC-BCA2-DE21BF759A62}" presName="bgRect" presStyleLbl="bgShp" presStyleIdx="0" presStyleCnt="6"/>
      <dgm:spPr/>
    </dgm:pt>
    <dgm:pt modelId="{9EC20FC9-18E1-47AE-96B8-2A21F44A77BE}" type="pres">
      <dgm:prSet presAssocID="{B15AE840-4064-44DC-BCA2-DE21BF759A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awl"/>
        </a:ext>
      </dgm:extLst>
    </dgm:pt>
    <dgm:pt modelId="{97B29C30-545F-4E9F-BD0F-5147BA70EC08}" type="pres">
      <dgm:prSet presAssocID="{B15AE840-4064-44DC-BCA2-DE21BF759A62}" presName="spaceRect" presStyleCnt="0"/>
      <dgm:spPr/>
    </dgm:pt>
    <dgm:pt modelId="{F2C27F73-8AFE-4B7B-AF37-34136028F279}" type="pres">
      <dgm:prSet presAssocID="{B15AE840-4064-44DC-BCA2-DE21BF759A62}" presName="parTx" presStyleLbl="revTx" presStyleIdx="0" presStyleCnt="6">
        <dgm:presLayoutVars>
          <dgm:chMax val="0"/>
          <dgm:chPref val="0"/>
        </dgm:presLayoutVars>
      </dgm:prSet>
      <dgm:spPr/>
    </dgm:pt>
    <dgm:pt modelId="{0710D348-320A-46E0-A2B7-04352AE7BAAE}" type="pres">
      <dgm:prSet presAssocID="{4E6CCEC1-4020-4FAA-9ADB-24C2E86BA188}" presName="sibTrans" presStyleCnt="0"/>
      <dgm:spPr/>
    </dgm:pt>
    <dgm:pt modelId="{58BC1E33-73FD-4815-B44D-13CBA498B52A}" type="pres">
      <dgm:prSet presAssocID="{260764E2-B197-4DDE-8D95-5948B7B41343}" presName="compNode" presStyleCnt="0"/>
      <dgm:spPr/>
    </dgm:pt>
    <dgm:pt modelId="{3DB9C6A8-310A-49B8-99B8-30A59236F477}" type="pres">
      <dgm:prSet presAssocID="{260764E2-B197-4DDE-8D95-5948B7B41343}" presName="bgRect" presStyleLbl="bgShp" presStyleIdx="1" presStyleCnt="6"/>
      <dgm:spPr/>
    </dgm:pt>
    <dgm:pt modelId="{DEF2D1A6-FED6-4D16-8251-BCC964645190}" type="pres">
      <dgm:prSet presAssocID="{260764E2-B197-4DDE-8D95-5948B7B4134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2F06AB28-A68D-46AC-A2EF-8B5A671D1044}" type="pres">
      <dgm:prSet presAssocID="{260764E2-B197-4DDE-8D95-5948B7B41343}" presName="spaceRect" presStyleCnt="0"/>
      <dgm:spPr/>
    </dgm:pt>
    <dgm:pt modelId="{06D85164-FD0F-4D85-B67A-57A008AA2E60}" type="pres">
      <dgm:prSet presAssocID="{260764E2-B197-4DDE-8D95-5948B7B41343}" presName="parTx" presStyleLbl="revTx" presStyleIdx="1" presStyleCnt="6">
        <dgm:presLayoutVars>
          <dgm:chMax val="0"/>
          <dgm:chPref val="0"/>
        </dgm:presLayoutVars>
      </dgm:prSet>
      <dgm:spPr/>
    </dgm:pt>
    <dgm:pt modelId="{8AC31FA3-8F83-478B-8224-020F6B75A15C}" type="pres">
      <dgm:prSet presAssocID="{3FDD2E53-9AC6-41EF-B3F3-DE857DAF5BDD}" presName="sibTrans" presStyleCnt="0"/>
      <dgm:spPr/>
    </dgm:pt>
    <dgm:pt modelId="{DAE21FB8-F079-4ACB-8361-D6CEBDFA4F24}" type="pres">
      <dgm:prSet presAssocID="{4E9285E9-01A9-4192-9E06-D8F2443E865A}" presName="compNode" presStyleCnt="0"/>
      <dgm:spPr/>
    </dgm:pt>
    <dgm:pt modelId="{7FCB8B84-BDDC-40AF-BF8D-E9B613477B8B}" type="pres">
      <dgm:prSet presAssocID="{4E9285E9-01A9-4192-9E06-D8F2443E865A}" presName="bgRect" presStyleLbl="bgShp" presStyleIdx="2" presStyleCnt="6"/>
      <dgm:spPr/>
    </dgm:pt>
    <dgm:pt modelId="{2C85EB1A-5F95-4ED6-A038-DBC84CA48146}" type="pres">
      <dgm:prSet presAssocID="{4E9285E9-01A9-4192-9E06-D8F2443E865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7DCFB4E4-2E39-42D2-BF64-A3CC53CE5AF6}" type="pres">
      <dgm:prSet presAssocID="{4E9285E9-01A9-4192-9E06-D8F2443E865A}" presName="spaceRect" presStyleCnt="0"/>
      <dgm:spPr/>
    </dgm:pt>
    <dgm:pt modelId="{99E16198-AF67-44BB-8171-DC219794BCA5}" type="pres">
      <dgm:prSet presAssocID="{4E9285E9-01A9-4192-9E06-D8F2443E865A}" presName="parTx" presStyleLbl="revTx" presStyleIdx="2" presStyleCnt="6">
        <dgm:presLayoutVars>
          <dgm:chMax val="0"/>
          <dgm:chPref val="0"/>
        </dgm:presLayoutVars>
      </dgm:prSet>
      <dgm:spPr/>
    </dgm:pt>
    <dgm:pt modelId="{FF453752-AFFC-4E13-BDED-65482BAEE195}" type="pres">
      <dgm:prSet presAssocID="{5A296CA5-F611-4428-9522-7F986A6A3B39}" presName="sibTrans" presStyleCnt="0"/>
      <dgm:spPr/>
    </dgm:pt>
    <dgm:pt modelId="{338BD059-3F32-4E34-AD6A-7EBEB9B989FC}" type="pres">
      <dgm:prSet presAssocID="{B038977A-4228-4769-A7F2-3B5374E0FEF3}" presName="compNode" presStyleCnt="0"/>
      <dgm:spPr/>
    </dgm:pt>
    <dgm:pt modelId="{D9224087-F332-4B74-A0E0-AF20654CFDB3}" type="pres">
      <dgm:prSet presAssocID="{B038977A-4228-4769-A7F2-3B5374E0FEF3}" presName="bgRect" presStyleLbl="bgShp" presStyleIdx="3" presStyleCnt="6"/>
      <dgm:spPr/>
    </dgm:pt>
    <dgm:pt modelId="{F9A23A6D-AE6E-4268-8E13-3319DA1DD9F8}" type="pres">
      <dgm:prSet presAssocID="{B038977A-4228-4769-A7F2-3B5374E0FEF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13C7F6B-B317-49C6-B357-15DEABD60030}" type="pres">
      <dgm:prSet presAssocID="{B038977A-4228-4769-A7F2-3B5374E0FEF3}" presName="spaceRect" presStyleCnt="0"/>
      <dgm:spPr/>
    </dgm:pt>
    <dgm:pt modelId="{1063EACC-C91C-4BED-B99B-AB223EA8F354}" type="pres">
      <dgm:prSet presAssocID="{B038977A-4228-4769-A7F2-3B5374E0FEF3}" presName="parTx" presStyleLbl="revTx" presStyleIdx="3" presStyleCnt="6">
        <dgm:presLayoutVars>
          <dgm:chMax val="0"/>
          <dgm:chPref val="0"/>
        </dgm:presLayoutVars>
      </dgm:prSet>
      <dgm:spPr/>
    </dgm:pt>
    <dgm:pt modelId="{AD72F3DD-FC92-4DCC-A207-3166BDBB44AF}" type="pres">
      <dgm:prSet presAssocID="{417AD5BB-5F52-4386-AA6E-81CF7B30E064}" presName="sibTrans" presStyleCnt="0"/>
      <dgm:spPr/>
    </dgm:pt>
    <dgm:pt modelId="{FF802C1F-C287-44B1-9D53-6FB467B246B8}" type="pres">
      <dgm:prSet presAssocID="{7396F8AF-FDE8-4A53-BE7C-87586A9F18AA}" presName="compNode" presStyleCnt="0"/>
      <dgm:spPr/>
    </dgm:pt>
    <dgm:pt modelId="{85D5334D-489C-462D-8E76-CCE4415461B6}" type="pres">
      <dgm:prSet presAssocID="{7396F8AF-FDE8-4A53-BE7C-87586A9F18AA}" presName="bgRect" presStyleLbl="bgShp" presStyleIdx="4" presStyleCnt="6"/>
      <dgm:spPr/>
    </dgm:pt>
    <dgm:pt modelId="{C73FD89C-9350-4C39-9CED-4052A8BF36E0}" type="pres">
      <dgm:prSet presAssocID="{7396F8AF-FDE8-4A53-BE7C-87586A9F18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EB8425AE-C0C2-4B9D-8369-AE54CDC61AA5}" type="pres">
      <dgm:prSet presAssocID="{7396F8AF-FDE8-4A53-BE7C-87586A9F18AA}" presName="spaceRect" presStyleCnt="0"/>
      <dgm:spPr/>
    </dgm:pt>
    <dgm:pt modelId="{73B29144-EFD3-4C2B-8390-E910C1ABC9C7}" type="pres">
      <dgm:prSet presAssocID="{7396F8AF-FDE8-4A53-BE7C-87586A9F18AA}" presName="parTx" presStyleLbl="revTx" presStyleIdx="4" presStyleCnt="6">
        <dgm:presLayoutVars>
          <dgm:chMax val="0"/>
          <dgm:chPref val="0"/>
        </dgm:presLayoutVars>
      </dgm:prSet>
      <dgm:spPr/>
    </dgm:pt>
    <dgm:pt modelId="{3CF2C259-F130-42EF-96F2-5690BE177089}" type="pres">
      <dgm:prSet presAssocID="{B3B285AD-CFE8-43EA-8F85-43E9BDA09B72}" presName="sibTrans" presStyleCnt="0"/>
      <dgm:spPr/>
    </dgm:pt>
    <dgm:pt modelId="{142199DE-7776-47B0-A385-9E1790E34289}" type="pres">
      <dgm:prSet presAssocID="{A323551F-E2D5-46FA-A974-5C70D4EA30F5}" presName="compNode" presStyleCnt="0"/>
      <dgm:spPr/>
    </dgm:pt>
    <dgm:pt modelId="{198288CA-71FE-4021-956D-A4AA839E8EC8}" type="pres">
      <dgm:prSet presAssocID="{A323551F-E2D5-46FA-A974-5C70D4EA30F5}" presName="bgRect" presStyleLbl="bgShp" presStyleIdx="5" presStyleCnt="6"/>
      <dgm:spPr/>
    </dgm:pt>
    <dgm:pt modelId="{B7B4CAFD-D5CA-4176-BE60-16DDC351616E}" type="pres">
      <dgm:prSet presAssocID="{A323551F-E2D5-46FA-A974-5C70D4EA30F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eting"/>
        </a:ext>
      </dgm:extLst>
    </dgm:pt>
    <dgm:pt modelId="{5DF0B870-2F28-47B4-A250-D05A85A54DCA}" type="pres">
      <dgm:prSet presAssocID="{A323551F-E2D5-46FA-A974-5C70D4EA30F5}" presName="spaceRect" presStyleCnt="0"/>
      <dgm:spPr/>
    </dgm:pt>
    <dgm:pt modelId="{5100315F-C5E7-4625-970A-778FAF62E842}" type="pres">
      <dgm:prSet presAssocID="{A323551F-E2D5-46FA-A974-5C70D4EA30F5}" presName="parTx" presStyleLbl="revTx" presStyleIdx="5" presStyleCnt="6">
        <dgm:presLayoutVars>
          <dgm:chMax val="0"/>
          <dgm:chPref val="0"/>
        </dgm:presLayoutVars>
      </dgm:prSet>
      <dgm:spPr/>
    </dgm:pt>
  </dgm:ptLst>
  <dgm:cxnLst>
    <dgm:cxn modelId="{64F23203-F089-4720-8E04-A9C416A71BA9}" type="presOf" srcId="{A323551F-E2D5-46FA-A974-5C70D4EA30F5}" destId="{5100315F-C5E7-4625-970A-778FAF62E842}" srcOrd="0" destOrd="0" presId="urn:microsoft.com/office/officeart/2018/2/layout/IconVerticalSolidList"/>
    <dgm:cxn modelId="{BF7FC004-2C4C-44AE-A9A0-BF96E333D218}" srcId="{35A4E011-A331-45A3-B8C5-4A7FA2E1D526}" destId="{260764E2-B197-4DDE-8D95-5948B7B41343}" srcOrd="1" destOrd="0" parTransId="{F75814B6-A0F3-4D9D-9BEE-FB89BAD26DF3}" sibTransId="{3FDD2E53-9AC6-41EF-B3F3-DE857DAF5BDD}"/>
    <dgm:cxn modelId="{A75DFC08-120B-455D-9FF8-8171A0E12747}" srcId="{35A4E011-A331-45A3-B8C5-4A7FA2E1D526}" destId="{4E9285E9-01A9-4192-9E06-D8F2443E865A}" srcOrd="2" destOrd="0" parTransId="{F4DB96B6-C0FD-4159-AEF8-04F708B4E3C3}" sibTransId="{5A296CA5-F611-4428-9522-7F986A6A3B39}"/>
    <dgm:cxn modelId="{138A6A1A-BC03-431A-8479-4A72B08EB917}" type="presOf" srcId="{35A4E011-A331-45A3-B8C5-4A7FA2E1D526}" destId="{E5D3BFDF-D131-4F2A-A283-701A71ED6703}" srcOrd="0" destOrd="0" presId="urn:microsoft.com/office/officeart/2018/2/layout/IconVerticalSolidList"/>
    <dgm:cxn modelId="{8988E21D-A45C-4DCD-9E7F-2EFA65903BEE}" type="presOf" srcId="{7396F8AF-FDE8-4A53-BE7C-87586A9F18AA}" destId="{73B29144-EFD3-4C2B-8390-E910C1ABC9C7}" srcOrd="0" destOrd="0" presId="urn:microsoft.com/office/officeart/2018/2/layout/IconVerticalSolidList"/>
    <dgm:cxn modelId="{7199C11F-FA07-40FF-A9F1-1BE47065CD41}" type="presOf" srcId="{B038977A-4228-4769-A7F2-3B5374E0FEF3}" destId="{1063EACC-C91C-4BED-B99B-AB223EA8F354}" srcOrd="0" destOrd="0" presId="urn:microsoft.com/office/officeart/2018/2/layout/IconVerticalSolidList"/>
    <dgm:cxn modelId="{2CF4254E-60FF-4EE0-BAAB-087BA30351BD}" type="presOf" srcId="{260764E2-B197-4DDE-8D95-5948B7B41343}" destId="{06D85164-FD0F-4D85-B67A-57A008AA2E60}" srcOrd="0" destOrd="0" presId="urn:microsoft.com/office/officeart/2018/2/layout/IconVerticalSolidList"/>
    <dgm:cxn modelId="{79B76490-6036-4018-8124-6817E0BDD5E5}" type="presOf" srcId="{4E9285E9-01A9-4192-9E06-D8F2443E865A}" destId="{99E16198-AF67-44BB-8171-DC219794BCA5}" srcOrd="0" destOrd="0" presId="urn:microsoft.com/office/officeart/2018/2/layout/IconVerticalSolidList"/>
    <dgm:cxn modelId="{95A8CA99-147A-45B3-8592-87B39D01BF35}" srcId="{35A4E011-A331-45A3-B8C5-4A7FA2E1D526}" destId="{B15AE840-4064-44DC-BCA2-DE21BF759A62}" srcOrd="0" destOrd="0" parTransId="{670CE305-FDF8-4A8E-BC53-98E1CF82AD1C}" sibTransId="{4E6CCEC1-4020-4FAA-9ADB-24C2E86BA188}"/>
    <dgm:cxn modelId="{2541359B-E9A4-44AD-B409-46E73A5A088A}" srcId="{35A4E011-A331-45A3-B8C5-4A7FA2E1D526}" destId="{7396F8AF-FDE8-4A53-BE7C-87586A9F18AA}" srcOrd="4" destOrd="0" parTransId="{DA5BB7A2-1236-4D5D-9648-9E696CE04FD3}" sibTransId="{B3B285AD-CFE8-43EA-8F85-43E9BDA09B72}"/>
    <dgm:cxn modelId="{D5B7ECA0-4A30-442D-8F39-978F4A2D0FCF}" srcId="{35A4E011-A331-45A3-B8C5-4A7FA2E1D526}" destId="{B038977A-4228-4769-A7F2-3B5374E0FEF3}" srcOrd="3" destOrd="0" parTransId="{5F3FB6A6-23BB-4671-A34B-2EB707DD91D9}" sibTransId="{417AD5BB-5F52-4386-AA6E-81CF7B30E064}"/>
    <dgm:cxn modelId="{0070E4E7-291E-4B38-9E62-D6998EB9B797}" srcId="{35A4E011-A331-45A3-B8C5-4A7FA2E1D526}" destId="{A323551F-E2D5-46FA-A974-5C70D4EA30F5}" srcOrd="5" destOrd="0" parTransId="{4BE61FA2-5440-4629-9475-C37D91667D03}" sibTransId="{BA7BBFD9-C25B-4642-8E68-453CA2E93DD5}"/>
    <dgm:cxn modelId="{9015F0E7-D2BE-438D-8150-F8206F8966B5}" type="presOf" srcId="{B15AE840-4064-44DC-BCA2-DE21BF759A62}" destId="{F2C27F73-8AFE-4B7B-AF37-34136028F279}" srcOrd="0" destOrd="0" presId="urn:microsoft.com/office/officeart/2018/2/layout/IconVerticalSolidList"/>
    <dgm:cxn modelId="{C9FD8F60-2F36-4EA2-901B-D54A36EB544F}" type="presParOf" srcId="{E5D3BFDF-D131-4F2A-A283-701A71ED6703}" destId="{3C66DEBE-D0F3-486E-ABF5-0DDB4611EEA0}" srcOrd="0" destOrd="0" presId="urn:microsoft.com/office/officeart/2018/2/layout/IconVerticalSolidList"/>
    <dgm:cxn modelId="{596EE363-F038-42CA-ABA5-18F3B0CD866F}" type="presParOf" srcId="{3C66DEBE-D0F3-486E-ABF5-0DDB4611EEA0}" destId="{6CC402AE-BE0E-49B7-B366-231B8A2824AC}" srcOrd="0" destOrd="0" presId="urn:microsoft.com/office/officeart/2018/2/layout/IconVerticalSolidList"/>
    <dgm:cxn modelId="{C08C39EF-4181-418D-80D4-ABA7A996DFEC}" type="presParOf" srcId="{3C66DEBE-D0F3-486E-ABF5-0DDB4611EEA0}" destId="{9EC20FC9-18E1-47AE-96B8-2A21F44A77BE}" srcOrd="1" destOrd="0" presId="urn:microsoft.com/office/officeart/2018/2/layout/IconVerticalSolidList"/>
    <dgm:cxn modelId="{52A6FD77-C844-4272-85C2-36DB9FF67434}" type="presParOf" srcId="{3C66DEBE-D0F3-486E-ABF5-0DDB4611EEA0}" destId="{97B29C30-545F-4E9F-BD0F-5147BA70EC08}" srcOrd="2" destOrd="0" presId="urn:microsoft.com/office/officeart/2018/2/layout/IconVerticalSolidList"/>
    <dgm:cxn modelId="{575B0BAF-017A-414F-A94A-BD1421D63701}" type="presParOf" srcId="{3C66DEBE-D0F3-486E-ABF5-0DDB4611EEA0}" destId="{F2C27F73-8AFE-4B7B-AF37-34136028F279}" srcOrd="3" destOrd="0" presId="urn:microsoft.com/office/officeart/2018/2/layout/IconVerticalSolidList"/>
    <dgm:cxn modelId="{F9EB6045-1430-4219-8879-BDE60CCE65E6}" type="presParOf" srcId="{E5D3BFDF-D131-4F2A-A283-701A71ED6703}" destId="{0710D348-320A-46E0-A2B7-04352AE7BAAE}" srcOrd="1" destOrd="0" presId="urn:microsoft.com/office/officeart/2018/2/layout/IconVerticalSolidList"/>
    <dgm:cxn modelId="{5B7FB38F-009A-4393-A959-74C19557AB6A}" type="presParOf" srcId="{E5D3BFDF-D131-4F2A-A283-701A71ED6703}" destId="{58BC1E33-73FD-4815-B44D-13CBA498B52A}" srcOrd="2" destOrd="0" presId="urn:microsoft.com/office/officeart/2018/2/layout/IconVerticalSolidList"/>
    <dgm:cxn modelId="{E35803B1-BDC2-45C2-BC92-51ECDC7E3F7F}" type="presParOf" srcId="{58BC1E33-73FD-4815-B44D-13CBA498B52A}" destId="{3DB9C6A8-310A-49B8-99B8-30A59236F477}" srcOrd="0" destOrd="0" presId="urn:microsoft.com/office/officeart/2018/2/layout/IconVerticalSolidList"/>
    <dgm:cxn modelId="{5D77EA59-B628-4161-839F-D4F18B4CDD6E}" type="presParOf" srcId="{58BC1E33-73FD-4815-B44D-13CBA498B52A}" destId="{DEF2D1A6-FED6-4D16-8251-BCC964645190}" srcOrd="1" destOrd="0" presId="urn:microsoft.com/office/officeart/2018/2/layout/IconVerticalSolidList"/>
    <dgm:cxn modelId="{26B89AD1-E8EB-48BA-AC63-5B4205004D18}" type="presParOf" srcId="{58BC1E33-73FD-4815-B44D-13CBA498B52A}" destId="{2F06AB28-A68D-46AC-A2EF-8B5A671D1044}" srcOrd="2" destOrd="0" presId="urn:microsoft.com/office/officeart/2018/2/layout/IconVerticalSolidList"/>
    <dgm:cxn modelId="{C779F81B-3636-4ADD-A0EA-0573C3B98E8A}" type="presParOf" srcId="{58BC1E33-73FD-4815-B44D-13CBA498B52A}" destId="{06D85164-FD0F-4D85-B67A-57A008AA2E60}" srcOrd="3" destOrd="0" presId="urn:microsoft.com/office/officeart/2018/2/layout/IconVerticalSolidList"/>
    <dgm:cxn modelId="{FE768836-4C1D-49EA-AF7B-73C3C867E57F}" type="presParOf" srcId="{E5D3BFDF-D131-4F2A-A283-701A71ED6703}" destId="{8AC31FA3-8F83-478B-8224-020F6B75A15C}" srcOrd="3" destOrd="0" presId="urn:microsoft.com/office/officeart/2018/2/layout/IconVerticalSolidList"/>
    <dgm:cxn modelId="{13A68872-9D18-4247-BAEF-2285CCA04546}" type="presParOf" srcId="{E5D3BFDF-D131-4F2A-A283-701A71ED6703}" destId="{DAE21FB8-F079-4ACB-8361-D6CEBDFA4F24}" srcOrd="4" destOrd="0" presId="urn:microsoft.com/office/officeart/2018/2/layout/IconVerticalSolidList"/>
    <dgm:cxn modelId="{6F929C40-78F6-4CEC-9E26-07CC2152FEB6}" type="presParOf" srcId="{DAE21FB8-F079-4ACB-8361-D6CEBDFA4F24}" destId="{7FCB8B84-BDDC-40AF-BF8D-E9B613477B8B}" srcOrd="0" destOrd="0" presId="urn:microsoft.com/office/officeart/2018/2/layout/IconVerticalSolidList"/>
    <dgm:cxn modelId="{6E869352-EAE8-4A82-A80B-30AEB938B935}" type="presParOf" srcId="{DAE21FB8-F079-4ACB-8361-D6CEBDFA4F24}" destId="{2C85EB1A-5F95-4ED6-A038-DBC84CA48146}" srcOrd="1" destOrd="0" presId="urn:microsoft.com/office/officeart/2018/2/layout/IconVerticalSolidList"/>
    <dgm:cxn modelId="{6A4A1834-AFDC-4E4F-BA35-9AD7861A75FA}" type="presParOf" srcId="{DAE21FB8-F079-4ACB-8361-D6CEBDFA4F24}" destId="{7DCFB4E4-2E39-42D2-BF64-A3CC53CE5AF6}" srcOrd="2" destOrd="0" presId="urn:microsoft.com/office/officeart/2018/2/layout/IconVerticalSolidList"/>
    <dgm:cxn modelId="{637A71AF-F08F-422C-82C7-EB64CB0BC832}" type="presParOf" srcId="{DAE21FB8-F079-4ACB-8361-D6CEBDFA4F24}" destId="{99E16198-AF67-44BB-8171-DC219794BCA5}" srcOrd="3" destOrd="0" presId="urn:microsoft.com/office/officeart/2018/2/layout/IconVerticalSolidList"/>
    <dgm:cxn modelId="{BE392A30-C17E-40AA-BEA8-520B20A3502E}" type="presParOf" srcId="{E5D3BFDF-D131-4F2A-A283-701A71ED6703}" destId="{FF453752-AFFC-4E13-BDED-65482BAEE195}" srcOrd="5" destOrd="0" presId="urn:microsoft.com/office/officeart/2018/2/layout/IconVerticalSolidList"/>
    <dgm:cxn modelId="{0E17C4DF-9412-4752-B104-DC1A9FC39FF9}" type="presParOf" srcId="{E5D3BFDF-D131-4F2A-A283-701A71ED6703}" destId="{338BD059-3F32-4E34-AD6A-7EBEB9B989FC}" srcOrd="6" destOrd="0" presId="urn:microsoft.com/office/officeart/2018/2/layout/IconVerticalSolidList"/>
    <dgm:cxn modelId="{0D62871F-D93D-4332-8290-7141D301893E}" type="presParOf" srcId="{338BD059-3F32-4E34-AD6A-7EBEB9B989FC}" destId="{D9224087-F332-4B74-A0E0-AF20654CFDB3}" srcOrd="0" destOrd="0" presId="urn:microsoft.com/office/officeart/2018/2/layout/IconVerticalSolidList"/>
    <dgm:cxn modelId="{4EFDFF8C-D218-494C-9822-73C0A028FBB3}" type="presParOf" srcId="{338BD059-3F32-4E34-AD6A-7EBEB9B989FC}" destId="{F9A23A6D-AE6E-4268-8E13-3319DA1DD9F8}" srcOrd="1" destOrd="0" presId="urn:microsoft.com/office/officeart/2018/2/layout/IconVerticalSolidList"/>
    <dgm:cxn modelId="{B9F111A6-8C49-4B88-A146-4CCAC5AC1FEB}" type="presParOf" srcId="{338BD059-3F32-4E34-AD6A-7EBEB9B989FC}" destId="{013C7F6B-B317-49C6-B357-15DEABD60030}" srcOrd="2" destOrd="0" presId="urn:microsoft.com/office/officeart/2018/2/layout/IconVerticalSolidList"/>
    <dgm:cxn modelId="{6CDC0852-2ED8-4CEE-A4AA-3BA24B2E174E}" type="presParOf" srcId="{338BD059-3F32-4E34-AD6A-7EBEB9B989FC}" destId="{1063EACC-C91C-4BED-B99B-AB223EA8F354}" srcOrd="3" destOrd="0" presId="urn:microsoft.com/office/officeart/2018/2/layout/IconVerticalSolidList"/>
    <dgm:cxn modelId="{920AF70E-457E-4D40-A9FF-4F482A406ECD}" type="presParOf" srcId="{E5D3BFDF-D131-4F2A-A283-701A71ED6703}" destId="{AD72F3DD-FC92-4DCC-A207-3166BDBB44AF}" srcOrd="7" destOrd="0" presId="urn:microsoft.com/office/officeart/2018/2/layout/IconVerticalSolidList"/>
    <dgm:cxn modelId="{4AF22418-CD83-4FF6-A03D-E4576E1C1689}" type="presParOf" srcId="{E5D3BFDF-D131-4F2A-A283-701A71ED6703}" destId="{FF802C1F-C287-44B1-9D53-6FB467B246B8}" srcOrd="8" destOrd="0" presId="urn:microsoft.com/office/officeart/2018/2/layout/IconVerticalSolidList"/>
    <dgm:cxn modelId="{FD363A4B-3D8F-40A7-A26A-BEA788980330}" type="presParOf" srcId="{FF802C1F-C287-44B1-9D53-6FB467B246B8}" destId="{85D5334D-489C-462D-8E76-CCE4415461B6}" srcOrd="0" destOrd="0" presId="urn:microsoft.com/office/officeart/2018/2/layout/IconVerticalSolidList"/>
    <dgm:cxn modelId="{E8014EBF-DEA3-441E-8E52-EC61214B3246}" type="presParOf" srcId="{FF802C1F-C287-44B1-9D53-6FB467B246B8}" destId="{C73FD89C-9350-4C39-9CED-4052A8BF36E0}" srcOrd="1" destOrd="0" presId="urn:microsoft.com/office/officeart/2018/2/layout/IconVerticalSolidList"/>
    <dgm:cxn modelId="{1A625C15-1DE0-4E6C-B59C-ED6CFBAC8C1C}" type="presParOf" srcId="{FF802C1F-C287-44B1-9D53-6FB467B246B8}" destId="{EB8425AE-C0C2-4B9D-8369-AE54CDC61AA5}" srcOrd="2" destOrd="0" presId="urn:microsoft.com/office/officeart/2018/2/layout/IconVerticalSolidList"/>
    <dgm:cxn modelId="{2412F0AE-1170-414C-ADD0-3298C5CF8F88}" type="presParOf" srcId="{FF802C1F-C287-44B1-9D53-6FB467B246B8}" destId="{73B29144-EFD3-4C2B-8390-E910C1ABC9C7}" srcOrd="3" destOrd="0" presId="urn:microsoft.com/office/officeart/2018/2/layout/IconVerticalSolidList"/>
    <dgm:cxn modelId="{E1566626-6554-4046-A9DE-91EA9CB4A1A2}" type="presParOf" srcId="{E5D3BFDF-D131-4F2A-A283-701A71ED6703}" destId="{3CF2C259-F130-42EF-96F2-5690BE177089}" srcOrd="9" destOrd="0" presId="urn:microsoft.com/office/officeart/2018/2/layout/IconVerticalSolidList"/>
    <dgm:cxn modelId="{B2100587-EF5C-426A-BD48-DDA13BA83521}" type="presParOf" srcId="{E5D3BFDF-D131-4F2A-A283-701A71ED6703}" destId="{142199DE-7776-47B0-A385-9E1790E34289}" srcOrd="10" destOrd="0" presId="urn:microsoft.com/office/officeart/2018/2/layout/IconVerticalSolidList"/>
    <dgm:cxn modelId="{830ACC0A-A5B6-473A-8D6B-6A12029F2307}" type="presParOf" srcId="{142199DE-7776-47B0-A385-9E1790E34289}" destId="{198288CA-71FE-4021-956D-A4AA839E8EC8}" srcOrd="0" destOrd="0" presId="urn:microsoft.com/office/officeart/2018/2/layout/IconVerticalSolidList"/>
    <dgm:cxn modelId="{A2192180-040C-4986-8A8D-8561A9B76134}" type="presParOf" srcId="{142199DE-7776-47B0-A385-9E1790E34289}" destId="{B7B4CAFD-D5CA-4176-BE60-16DDC351616E}" srcOrd="1" destOrd="0" presId="urn:microsoft.com/office/officeart/2018/2/layout/IconVerticalSolidList"/>
    <dgm:cxn modelId="{6F1E68C3-C691-4DA2-B6DE-AF544C3630E7}" type="presParOf" srcId="{142199DE-7776-47B0-A385-9E1790E34289}" destId="{5DF0B870-2F28-47B4-A250-D05A85A54DCA}" srcOrd="2" destOrd="0" presId="urn:microsoft.com/office/officeart/2018/2/layout/IconVerticalSolidList"/>
    <dgm:cxn modelId="{FE675BA0-B395-48BB-ABB1-196B7DE9AA9A}" type="presParOf" srcId="{142199DE-7776-47B0-A385-9E1790E34289}" destId="{5100315F-C5E7-4625-970A-778FAF62E8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A4E011-A331-45A3-B8C5-4A7FA2E1D5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15AE840-4064-44DC-BCA2-DE21BF759A62}">
      <dgm:prSet/>
      <dgm:spPr/>
      <dgm:t>
        <a:bodyPr/>
        <a:lstStyle/>
        <a:p>
          <a:r>
            <a:rPr lang="en-US"/>
            <a:t>1-week sprints. </a:t>
          </a:r>
        </a:p>
      </dgm:t>
    </dgm:pt>
    <dgm:pt modelId="{670CE305-FDF8-4A8E-BC53-98E1CF82AD1C}" type="parTrans" cxnId="{95A8CA99-147A-45B3-8592-87B39D01BF35}">
      <dgm:prSet/>
      <dgm:spPr/>
      <dgm:t>
        <a:bodyPr/>
        <a:lstStyle/>
        <a:p>
          <a:endParaRPr lang="en-US"/>
        </a:p>
      </dgm:t>
    </dgm:pt>
    <dgm:pt modelId="{4E6CCEC1-4020-4FAA-9ADB-24C2E86BA188}" type="sibTrans" cxnId="{95A8CA99-147A-45B3-8592-87B39D01BF35}">
      <dgm:prSet/>
      <dgm:spPr/>
      <dgm:t>
        <a:bodyPr/>
        <a:lstStyle/>
        <a:p>
          <a:endParaRPr lang="en-US"/>
        </a:p>
      </dgm:t>
    </dgm:pt>
    <dgm:pt modelId="{260764E2-B197-4DDE-8D95-5948B7B41343}">
      <dgm:prSet/>
      <dgm:spPr/>
      <dgm:t>
        <a:bodyPr/>
        <a:lstStyle/>
        <a:p>
          <a:r>
            <a:rPr lang="en-US"/>
            <a:t>Whole process in each sprint.</a:t>
          </a:r>
        </a:p>
      </dgm:t>
    </dgm:pt>
    <dgm:pt modelId="{F75814B6-A0F3-4D9D-9BEE-FB89BAD26DF3}" type="parTrans" cxnId="{BF7FC004-2C4C-44AE-A9A0-BF96E333D218}">
      <dgm:prSet/>
      <dgm:spPr/>
      <dgm:t>
        <a:bodyPr/>
        <a:lstStyle/>
        <a:p>
          <a:endParaRPr lang="en-US"/>
        </a:p>
      </dgm:t>
    </dgm:pt>
    <dgm:pt modelId="{3FDD2E53-9AC6-41EF-B3F3-DE857DAF5BDD}" type="sibTrans" cxnId="{BF7FC004-2C4C-44AE-A9A0-BF96E333D218}">
      <dgm:prSet/>
      <dgm:spPr/>
      <dgm:t>
        <a:bodyPr/>
        <a:lstStyle/>
        <a:p>
          <a:endParaRPr lang="en-US"/>
        </a:p>
      </dgm:t>
    </dgm:pt>
    <dgm:pt modelId="{4E9285E9-01A9-4192-9E06-D8F2443E865A}">
      <dgm:prSet/>
      <dgm:spPr/>
      <dgm:t>
        <a:bodyPr/>
        <a:lstStyle/>
        <a:p>
          <a:r>
            <a:rPr lang="en-US"/>
            <a:t>Meeting with the client after each week.</a:t>
          </a:r>
        </a:p>
      </dgm:t>
    </dgm:pt>
    <dgm:pt modelId="{F4DB96B6-C0FD-4159-AEF8-04F708B4E3C3}" type="parTrans" cxnId="{A75DFC08-120B-455D-9FF8-8171A0E12747}">
      <dgm:prSet/>
      <dgm:spPr/>
      <dgm:t>
        <a:bodyPr/>
        <a:lstStyle/>
        <a:p>
          <a:endParaRPr lang="en-US"/>
        </a:p>
      </dgm:t>
    </dgm:pt>
    <dgm:pt modelId="{5A296CA5-F611-4428-9522-7F986A6A3B39}" type="sibTrans" cxnId="{A75DFC08-120B-455D-9FF8-8171A0E12747}">
      <dgm:prSet/>
      <dgm:spPr/>
      <dgm:t>
        <a:bodyPr/>
        <a:lstStyle/>
        <a:p>
          <a:endParaRPr lang="en-US"/>
        </a:p>
      </dgm:t>
    </dgm:pt>
    <dgm:pt modelId="{B038977A-4228-4769-A7F2-3B5374E0FEF3}">
      <dgm:prSet/>
      <dgm:spPr/>
      <dgm:t>
        <a:bodyPr/>
        <a:lstStyle/>
        <a:p>
          <a:r>
            <a:rPr lang="en-US"/>
            <a:t>Integration continuously</a:t>
          </a:r>
        </a:p>
      </dgm:t>
    </dgm:pt>
    <dgm:pt modelId="{5F3FB6A6-23BB-4671-A34B-2EB707DD91D9}" type="parTrans" cxnId="{D5B7ECA0-4A30-442D-8F39-978F4A2D0FCF}">
      <dgm:prSet/>
      <dgm:spPr/>
      <dgm:t>
        <a:bodyPr/>
        <a:lstStyle/>
        <a:p>
          <a:endParaRPr lang="en-US"/>
        </a:p>
      </dgm:t>
    </dgm:pt>
    <dgm:pt modelId="{417AD5BB-5F52-4386-AA6E-81CF7B30E064}" type="sibTrans" cxnId="{D5B7ECA0-4A30-442D-8F39-978F4A2D0FCF}">
      <dgm:prSet/>
      <dgm:spPr/>
      <dgm:t>
        <a:bodyPr/>
        <a:lstStyle/>
        <a:p>
          <a:endParaRPr lang="en-US"/>
        </a:p>
      </dgm:t>
    </dgm:pt>
    <dgm:pt modelId="{7396F8AF-FDE8-4A53-BE7C-87586A9F18AA}">
      <dgm:prSet/>
      <dgm:spPr/>
      <dgm:t>
        <a:bodyPr/>
        <a:lstStyle/>
        <a:p>
          <a:r>
            <a:rPr lang="en-US"/>
            <a:t>Deployment continuously after the release of the alpha version.</a:t>
          </a:r>
        </a:p>
      </dgm:t>
    </dgm:pt>
    <dgm:pt modelId="{DA5BB7A2-1236-4D5D-9648-9E696CE04FD3}" type="parTrans" cxnId="{2541359B-E9A4-44AD-B409-46E73A5A088A}">
      <dgm:prSet/>
      <dgm:spPr/>
      <dgm:t>
        <a:bodyPr/>
        <a:lstStyle/>
        <a:p>
          <a:endParaRPr lang="en-US"/>
        </a:p>
      </dgm:t>
    </dgm:pt>
    <dgm:pt modelId="{B3B285AD-CFE8-43EA-8F85-43E9BDA09B72}" type="sibTrans" cxnId="{2541359B-E9A4-44AD-B409-46E73A5A088A}">
      <dgm:prSet/>
      <dgm:spPr/>
      <dgm:t>
        <a:bodyPr/>
        <a:lstStyle/>
        <a:p>
          <a:endParaRPr lang="en-US"/>
        </a:p>
      </dgm:t>
    </dgm:pt>
    <dgm:pt modelId="{A323551F-E2D5-46FA-A974-5C70D4EA30F5}">
      <dgm:prSet/>
      <dgm:spPr/>
      <dgm:t>
        <a:bodyPr/>
        <a:lstStyle/>
        <a:p>
          <a:r>
            <a:rPr lang="en-US"/>
            <a:t>Special meetings were arranged to clear questions about key implementations if and when needed.</a:t>
          </a:r>
        </a:p>
      </dgm:t>
    </dgm:pt>
    <dgm:pt modelId="{4BE61FA2-5440-4629-9475-C37D91667D03}" type="parTrans" cxnId="{0070E4E7-291E-4B38-9E62-D6998EB9B797}">
      <dgm:prSet/>
      <dgm:spPr/>
      <dgm:t>
        <a:bodyPr/>
        <a:lstStyle/>
        <a:p>
          <a:endParaRPr lang="en-US"/>
        </a:p>
      </dgm:t>
    </dgm:pt>
    <dgm:pt modelId="{BA7BBFD9-C25B-4642-8E68-453CA2E93DD5}" type="sibTrans" cxnId="{0070E4E7-291E-4B38-9E62-D6998EB9B797}">
      <dgm:prSet/>
      <dgm:spPr/>
      <dgm:t>
        <a:bodyPr/>
        <a:lstStyle/>
        <a:p>
          <a:endParaRPr lang="en-US"/>
        </a:p>
      </dgm:t>
    </dgm:pt>
    <dgm:pt modelId="{E5D3BFDF-D131-4F2A-A283-701A71ED6703}" type="pres">
      <dgm:prSet presAssocID="{35A4E011-A331-45A3-B8C5-4A7FA2E1D526}" presName="root" presStyleCnt="0">
        <dgm:presLayoutVars>
          <dgm:dir/>
          <dgm:resizeHandles val="exact"/>
        </dgm:presLayoutVars>
      </dgm:prSet>
      <dgm:spPr/>
    </dgm:pt>
    <dgm:pt modelId="{3C66DEBE-D0F3-486E-ABF5-0DDB4611EEA0}" type="pres">
      <dgm:prSet presAssocID="{B15AE840-4064-44DC-BCA2-DE21BF759A62}" presName="compNode" presStyleCnt="0"/>
      <dgm:spPr/>
    </dgm:pt>
    <dgm:pt modelId="{6CC402AE-BE0E-49B7-B366-231B8A2824AC}" type="pres">
      <dgm:prSet presAssocID="{B15AE840-4064-44DC-BCA2-DE21BF759A62}" presName="bgRect" presStyleLbl="bgShp" presStyleIdx="0" presStyleCnt="6"/>
      <dgm:spPr/>
    </dgm:pt>
    <dgm:pt modelId="{9EC20FC9-18E1-47AE-96B8-2A21F44A77BE}" type="pres">
      <dgm:prSet presAssocID="{B15AE840-4064-44DC-BCA2-DE21BF759A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awl"/>
        </a:ext>
      </dgm:extLst>
    </dgm:pt>
    <dgm:pt modelId="{97B29C30-545F-4E9F-BD0F-5147BA70EC08}" type="pres">
      <dgm:prSet presAssocID="{B15AE840-4064-44DC-BCA2-DE21BF759A62}" presName="spaceRect" presStyleCnt="0"/>
      <dgm:spPr/>
    </dgm:pt>
    <dgm:pt modelId="{F2C27F73-8AFE-4B7B-AF37-34136028F279}" type="pres">
      <dgm:prSet presAssocID="{B15AE840-4064-44DC-BCA2-DE21BF759A62}" presName="parTx" presStyleLbl="revTx" presStyleIdx="0" presStyleCnt="6">
        <dgm:presLayoutVars>
          <dgm:chMax val="0"/>
          <dgm:chPref val="0"/>
        </dgm:presLayoutVars>
      </dgm:prSet>
      <dgm:spPr/>
    </dgm:pt>
    <dgm:pt modelId="{0710D348-320A-46E0-A2B7-04352AE7BAAE}" type="pres">
      <dgm:prSet presAssocID="{4E6CCEC1-4020-4FAA-9ADB-24C2E86BA188}" presName="sibTrans" presStyleCnt="0"/>
      <dgm:spPr/>
    </dgm:pt>
    <dgm:pt modelId="{58BC1E33-73FD-4815-B44D-13CBA498B52A}" type="pres">
      <dgm:prSet presAssocID="{260764E2-B197-4DDE-8D95-5948B7B41343}" presName="compNode" presStyleCnt="0"/>
      <dgm:spPr/>
    </dgm:pt>
    <dgm:pt modelId="{3DB9C6A8-310A-49B8-99B8-30A59236F477}" type="pres">
      <dgm:prSet presAssocID="{260764E2-B197-4DDE-8D95-5948B7B41343}" presName="bgRect" presStyleLbl="bgShp" presStyleIdx="1" presStyleCnt="6"/>
      <dgm:spPr/>
    </dgm:pt>
    <dgm:pt modelId="{DEF2D1A6-FED6-4D16-8251-BCC964645190}" type="pres">
      <dgm:prSet presAssocID="{260764E2-B197-4DDE-8D95-5948B7B4134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2F06AB28-A68D-46AC-A2EF-8B5A671D1044}" type="pres">
      <dgm:prSet presAssocID="{260764E2-B197-4DDE-8D95-5948B7B41343}" presName="spaceRect" presStyleCnt="0"/>
      <dgm:spPr/>
    </dgm:pt>
    <dgm:pt modelId="{06D85164-FD0F-4D85-B67A-57A008AA2E60}" type="pres">
      <dgm:prSet presAssocID="{260764E2-B197-4DDE-8D95-5948B7B41343}" presName="parTx" presStyleLbl="revTx" presStyleIdx="1" presStyleCnt="6">
        <dgm:presLayoutVars>
          <dgm:chMax val="0"/>
          <dgm:chPref val="0"/>
        </dgm:presLayoutVars>
      </dgm:prSet>
      <dgm:spPr/>
    </dgm:pt>
    <dgm:pt modelId="{8AC31FA3-8F83-478B-8224-020F6B75A15C}" type="pres">
      <dgm:prSet presAssocID="{3FDD2E53-9AC6-41EF-B3F3-DE857DAF5BDD}" presName="sibTrans" presStyleCnt="0"/>
      <dgm:spPr/>
    </dgm:pt>
    <dgm:pt modelId="{DAE21FB8-F079-4ACB-8361-D6CEBDFA4F24}" type="pres">
      <dgm:prSet presAssocID="{4E9285E9-01A9-4192-9E06-D8F2443E865A}" presName="compNode" presStyleCnt="0"/>
      <dgm:spPr/>
    </dgm:pt>
    <dgm:pt modelId="{7FCB8B84-BDDC-40AF-BF8D-E9B613477B8B}" type="pres">
      <dgm:prSet presAssocID="{4E9285E9-01A9-4192-9E06-D8F2443E865A}" presName="bgRect" presStyleLbl="bgShp" presStyleIdx="2" presStyleCnt="6"/>
      <dgm:spPr/>
    </dgm:pt>
    <dgm:pt modelId="{2C85EB1A-5F95-4ED6-A038-DBC84CA48146}" type="pres">
      <dgm:prSet presAssocID="{4E9285E9-01A9-4192-9E06-D8F2443E865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7DCFB4E4-2E39-42D2-BF64-A3CC53CE5AF6}" type="pres">
      <dgm:prSet presAssocID="{4E9285E9-01A9-4192-9E06-D8F2443E865A}" presName="spaceRect" presStyleCnt="0"/>
      <dgm:spPr/>
    </dgm:pt>
    <dgm:pt modelId="{99E16198-AF67-44BB-8171-DC219794BCA5}" type="pres">
      <dgm:prSet presAssocID="{4E9285E9-01A9-4192-9E06-D8F2443E865A}" presName="parTx" presStyleLbl="revTx" presStyleIdx="2" presStyleCnt="6">
        <dgm:presLayoutVars>
          <dgm:chMax val="0"/>
          <dgm:chPref val="0"/>
        </dgm:presLayoutVars>
      </dgm:prSet>
      <dgm:spPr/>
    </dgm:pt>
    <dgm:pt modelId="{FF453752-AFFC-4E13-BDED-65482BAEE195}" type="pres">
      <dgm:prSet presAssocID="{5A296CA5-F611-4428-9522-7F986A6A3B39}" presName="sibTrans" presStyleCnt="0"/>
      <dgm:spPr/>
    </dgm:pt>
    <dgm:pt modelId="{338BD059-3F32-4E34-AD6A-7EBEB9B989FC}" type="pres">
      <dgm:prSet presAssocID="{B038977A-4228-4769-A7F2-3B5374E0FEF3}" presName="compNode" presStyleCnt="0"/>
      <dgm:spPr/>
    </dgm:pt>
    <dgm:pt modelId="{D9224087-F332-4B74-A0E0-AF20654CFDB3}" type="pres">
      <dgm:prSet presAssocID="{B038977A-4228-4769-A7F2-3B5374E0FEF3}" presName="bgRect" presStyleLbl="bgShp" presStyleIdx="3" presStyleCnt="6"/>
      <dgm:spPr/>
    </dgm:pt>
    <dgm:pt modelId="{F9A23A6D-AE6E-4268-8E13-3319DA1DD9F8}" type="pres">
      <dgm:prSet presAssocID="{B038977A-4228-4769-A7F2-3B5374E0FEF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13C7F6B-B317-49C6-B357-15DEABD60030}" type="pres">
      <dgm:prSet presAssocID="{B038977A-4228-4769-A7F2-3B5374E0FEF3}" presName="spaceRect" presStyleCnt="0"/>
      <dgm:spPr/>
    </dgm:pt>
    <dgm:pt modelId="{1063EACC-C91C-4BED-B99B-AB223EA8F354}" type="pres">
      <dgm:prSet presAssocID="{B038977A-4228-4769-A7F2-3B5374E0FEF3}" presName="parTx" presStyleLbl="revTx" presStyleIdx="3" presStyleCnt="6">
        <dgm:presLayoutVars>
          <dgm:chMax val="0"/>
          <dgm:chPref val="0"/>
        </dgm:presLayoutVars>
      </dgm:prSet>
      <dgm:spPr/>
    </dgm:pt>
    <dgm:pt modelId="{AD72F3DD-FC92-4DCC-A207-3166BDBB44AF}" type="pres">
      <dgm:prSet presAssocID="{417AD5BB-5F52-4386-AA6E-81CF7B30E064}" presName="sibTrans" presStyleCnt="0"/>
      <dgm:spPr/>
    </dgm:pt>
    <dgm:pt modelId="{FF802C1F-C287-44B1-9D53-6FB467B246B8}" type="pres">
      <dgm:prSet presAssocID="{7396F8AF-FDE8-4A53-BE7C-87586A9F18AA}" presName="compNode" presStyleCnt="0"/>
      <dgm:spPr/>
    </dgm:pt>
    <dgm:pt modelId="{85D5334D-489C-462D-8E76-CCE4415461B6}" type="pres">
      <dgm:prSet presAssocID="{7396F8AF-FDE8-4A53-BE7C-87586A9F18AA}" presName="bgRect" presStyleLbl="bgShp" presStyleIdx="4" presStyleCnt="6"/>
      <dgm:spPr/>
    </dgm:pt>
    <dgm:pt modelId="{C73FD89C-9350-4C39-9CED-4052A8BF36E0}" type="pres">
      <dgm:prSet presAssocID="{7396F8AF-FDE8-4A53-BE7C-87586A9F18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EB8425AE-C0C2-4B9D-8369-AE54CDC61AA5}" type="pres">
      <dgm:prSet presAssocID="{7396F8AF-FDE8-4A53-BE7C-87586A9F18AA}" presName="spaceRect" presStyleCnt="0"/>
      <dgm:spPr/>
    </dgm:pt>
    <dgm:pt modelId="{73B29144-EFD3-4C2B-8390-E910C1ABC9C7}" type="pres">
      <dgm:prSet presAssocID="{7396F8AF-FDE8-4A53-BE7C-87586A9F18AA}" presName="parTx" presStyleLbl="revTx" presStyleIdx="4" presStyleCnt="6">
        <dgm:presLayoutVars>
          <dgm:chMax val="0"/>
          <dgm:chPref val="0"/>
        </dgm:presLayoutVars>
      </dgm:prSet>
      <dgm:spPr/>
    </dgm:pt>
    <dgm:pt modelId="{3CF2C259-F130-42EF-96F2-5690BE177089}" type="pres">
      <dgm:prSet presAssocID="{B3B285AD-CFE8-43EA-8F85-43E9BDA09B72}" presName="sibTrans" presStyleCnt="0"/>
      <dgm:spPr/>
    </dgm:pt>
    <dgm:pt modelId="{142199DE-7776-47B0-A385-9E1790E34289}" type="pres">
      <dgm:prSet presAssocID="{A323551F-E2D5-46FA-A974-5C70D4EA30F5}" presName="compNode" presStyleCnt="0"/>
      <dgm:spPr/>
    </dgm:pt>
    <dgm:pt modelId="{198288CA-71FE-4021-956D-A4AA839E8EC8}" type="pres">
      <dgm:prSet presAssocID="{A323551F-E2D5-46FA-A974-5C70D4EA30F5}" presName="bgRect" presStyleLbl="bgShp" presStyleIdx="5" presStyleCnt="6"/>
      <dgm:spPr/>
    </dgm:pt>
    <dgm:pt modelId="{B7B4CAFD-D5CA-4176-BE60-16DDC351616E}" type="pres">
      <dgm:prSet presAssocID="{A323551F-E2D5-46FA-A974-5C70D4EA30F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eting"/>
        </a:ext>
      </dgm:extLst>
    </dgm:pt>
    <dgm:pt modelId="{5DF0B870-2F28-47B4-A250-D05A85A54DCA}" type="pres">
      <dgm:prSet presAssocID="{A323551F-E2D5-46FA-A974-5C70D4EA30F5}" presName="spaceRect" presStyleCnt="0"/>
      <dgm:spPr/>
    </dgm:pt>
    <dgm:pt modelId="{5100315F-C5E7-4625-970A-778FAF62E842}" type="pres">
      <dgm:prSet presAssocID="{A323551F-E2D5-46FA-A974-5C70D4EA30F5}" presName="parTx" presStyleLbl="revTx" presStyleIdx="5" presStyleCnt="6">
        <dgm:presLayoutVars>
          <dgm:chMax val="0"/>
          <dgm:chPref val="0"/>
        </dgm:presLayoutVars>
      </dgm:prSet>
      <dgm:spPr/>
    </dgm:pt>
  </dgm:ptLst>
  <dgm:cxnLst>
    <dgm:cxn modelId="{64F23203-F089-4720-8E04-A9C416A71BA9}" type="presOf" srcId="{A323551F-E2D5-46FA-A974-5C70D4EA30F5}" destId="{5100315F-C5E7-4625-970A-778FAF62E842}" srcOrd="0" destOrd="0" presId="urn:microsoft.com/office/officeart/2018/2/layout/IconVerticalSolidList"/>
    <dgm:cxn modelId="{BF7FC004-2C4C-44AE-A9A0-BF96E333D218}" srcId="{35A4E011-A331-45A3-B8C5-4A7FA2E1D526}" destId="{260764E2-B197-4DDE-8D95-5948B7B41343}" srcOrd="1" destOrd="0" parTransId="{F75814B6-A0F3-4D9D-9BEE-FB89BAD26DF3}" sibTransId="{3FDD2E53-9AC6-41EF-B3F3-DE857DAF5BDD}"/>
    <dgm:cxn modelId="{A75DFC08-120B-455D-9FF8-8171A0E12747}" srcId="{35A4E011-A331-45A3-B8C5-4A7FA2E1D526}" destId="{4E9285E9-01A9-4192-9E06-D8F2443E865A}" srcOrd="2" destOrd="0" parTransId="{F4DB96B6-C0FD-4159-AEF8-04F708B4E3C3}" sibTransId="{5A296CA5-F611-4428-9522-7F986A6A3B39}"/>
    <dgm:cxn modelId="{138A6A1A-BC03-431A-8479-4A72B08EB917}" type="presOf" srcId="{35A4E011-A331-45A3-B8C5-4A7FA2E1D526}" destId="{E5D3BFDF-D131-4F2A-A283-701A71ED6703}" srcOrd="0" destOrd="0" presId="urn:microsoft.com/office/officeart/2018/2/layout/IconVerticalSolidList"/>
    <dgm:cxn modelId="{8988E21D-A45C-4DCD-9E7F-2EFA65903BEE}" type="presOf" srcId="{7396F8AF-FDE8-4A53-BE7C-87586A9F18AA}" destId="{73B29144-EFD3-4C2B-8390-E910C1ABC9C7}" srcOrd="0" destOrd="0" presId="urn:microsoft.com/office/officeart/2018/2/layout/IconVerticalSolidList"/>
    <dgm:cxn modelId="{7199C11F-FA07-40FF-A9F1-1BE47065CD41}" type="presOf" srcId="{B038977A-4228-4769-A7F2-3B5374E0FEF3}" destId="{1063EACC-C91C-4BED-B99B-AB223EA8F354}" srcOrd="0" destOrd="0" presId="urn:microsoft.com/office/officeart/2018/2/layout/IconVerticalSolidList"/>
    <dgm:cxn modelId="{2CF4254E-60FF-4EE0-BAAB-087BA30351BD}" type="presOf" srcId="{260764E2-B197-4DDE-8D95-5948B7B41343}" destId="{06D85164-FD0F-4D85-B67A-57A008AA2E60}" srcOrd="0" destOrd="0" presId="urn:microsoft.com/office/officeart/2018/2/layout/IconVerticalSolidList"/>
    <dgm:cxn modelId="{79B76490-6036-4018-8124-6817E0BDD5E5}" type="presOf" srcId="{4E9285E9-01A9-4192-9E06-D8F2443E865A}" destId="{99E16198-AF67-44BB-8171-DC219794BCA5}" srcOrd="0" destOrd="0" presId="urn:microsoft.com/office/officeart/2018/2/layout/IconVerticalSolidList"/>
    <dgm:cxn modelId="{95A8CA99-147A-45B3-8592-87B39D01BF35}" srcId="{35A4E011-A331-45A3-B8C5-4A7FA2E1D526}" destId="{B15AE840-4064-44DC-BCA2-DE21BF759A62}" srcOrd="0" destOrd="0" parTransId="{670CE305-FDF8-4A8E-BC53-98E1CF82AD1C}" sibTransId="{4E6CCEC1-4020-4FAA-9ADB-24C2E86BA188}"/>
    <dgm:cxn modelId="{2541359B-E9A4-44AD-B409-46E73A5A088A}" srcId="{35A4E011-A331-45A3-B8C5-4A7FA2E1D526}" destId="{7396F8AF-FDE8-4A53-BE7C-87586A9F18AA}" srcOrd="4" destOrd="0" parTransId="{DA5BB7A2-1236-4D5D-9648-9E696CE04FD3}" sibTransId="{B3B285AD-CFE8-43EA-8F85-43E9BDA09B72}"/>
    <dgm:cxn modelId="{D5B7ECA0-4A30-442D-8F39-978F4A2D0FCF}" srcId="{35A4E011-A331-45A3-B8C5-4A7FA2E1D526}" destId="{B038977A-4228-4769-A7F2-3B5374E0FEF3}" srcOrd="3" destOrd="0" parTransId="{5F3FB6A6-23BB-4671-A34B-2EB707DD91D9}" sibTransId="{417AD5BB-5F52-4386-AA6E-81CF7B30E064}"/>
    <dgm:cxn modelId="{0070E4E7-291E-4B38-9E62-D6998EB9B797}" srcId="{35A4E011-A331-45A3-B8C5-4A7FA2E1D526}" destId="{A323551F-E2D5-46FA-A974-5C70D4EA30F5}" srcOrd="5" destOrd="0" parTransId="{4BE61FA2-5440-4629-9475-C37D91667D03}" sibTransId="{BA7BBFD9-C25B-4642-8E68-453CA2E93DD5}"/>
    <dgm:cxn modelId="{9015F0E7-D2BE-438D-8150-F8206F8966B5}" type="presOf" srcId="{B15AE840-4064-44DC-BCA2-DE21BF759A62}" destId="{F2C27F73-8AFE-4B7B-AF37-34136028F279}" srcOrd="0" destOrd="0" presId="urn:microsoft.com/office/officeart/2018/2/layout/IconVerticalSolidList"/>
    <dgm:cxn modelId="{C9FD8F60-2F36-4EA2-901B-D54A36EB544F}" type="presParOf" srcId="{E5D3BFDF-D131-4F2A-A283-701A71ED6703}" destId="{3C66DEBE-D0F3-486E-ABF5-0DDB4611EEA0}" srcOrd="0" destOrd="0" presId="urn:microsoft.com/office/officeart/2018/2/layout/IconVerticalSolidList"/>
    <dgm:cxn modelId="{596EE363-F038-42CA-ABA5-18F3B0CD866F}" type="presParOf" srcId="{3C66DEBE-D0F3-486E-ABF5-0DDB4611EEA0}" destId="{6CC402AE-BE0E-49B7-B366-231B8A2824AC}" srcOrd="0" destOrd="0" presId="urn:microsoft.com/office/officeart/2018/2/layout/IconVerticalSolidList"/>
    <dgm:cxn modelId="{C08C39EF-4181-418D-80D4-ABA7A996DFEC}" type="presParOf" srcId="{3C66DEBE-D0F3-486E-ABF5-0DDB4611EEA0}" destId="{9EC20FC9-18E1-47AE-96B8-2A21F44A77BE}" srcOrd="1" destOrd="0" presId="urn:microsoft.com/office/officeart/2018/2/layout/IconVerticalSolidList"/>
    <dgm:cxn modelId="{52A6FD77-C844-4272-85C2-36DB9FF67434}" type="presParOf" srcId="{3C66DEBE-D0F3-486E-ABF5-0DDB4611EEA0}" destId="{97B29C30-545F-4E9F-BD0F-5147BA70EC08}" srcOrd="2" destOrd="0" presId="urn:microsoft.com/office/officeart/2018/2/layout/IconVerticalSolidList"/>
    <dgm:cxn modelId="{575B0BAF-017A-414F-A94A-BD1421D63701}" type="presParOf" srcId="{3C66DEBE-D0F3-486E-ABF5-0DDB4611EEA0}" destId="{F2C27F73-8AFE-4B7B-AF37-34136028F279}" srcOrd="3" destOrd="0" presId="urn:microsoft.com/office/officeart/2018/2/layout/IconVerticalSolidList"/>
    <dgm:cxn modelId="{F9EB6045-1430-4219-8879-BDE60CCE65E6}" type="presParOf" srcId="{E5D3BFDF-D131-4F2A-A283-701A71ED6703}" destId="{0710D348-320A-46E0-A2B7-04352AE7BAAE}" srcOrd="1" destOrd="0" presId="urn:microsoft.com/office/officeart/2018/2/layout/IconVerticalSolidList"/>
    <dgm:cxn modelId="{5B7FB38F-009A-4393-A959-74C19557AB6A}" type="presParOf" srcId="{E5D3BFDF-D131-4F2A-A283-701A71ED6703}" destId="{58BC1E33-73FD-4815-B44D-13CBA498B52A}" srcOrd="2" destOrd="0" presId="urn:microsoft.com/office/officeart/2018/2/layout/IconVerticalSolidList"/>
    <dgm:cxn modelId="{E35803B1-BDC2-45C2-BC92-51ECDC7E3F7F}" type="presParOf" srcId="{58BC1E33-73FD-4815-B44D-13CBA498B52A}" destId="{3DB9C6A8-310A-49B8-99B8-30A59236F477}" srcOrd="0" destOrd="0" presId="urn:microsoft.com/office/officeart/2018/2/layout/IconVerticalSolidList"/>
    <dgm:cxn modelId="{5D77EA59-B628-4161-839F-D4F18B4CDD6E}" type="presParOf" srcId="{58BC1E33-73FD-4815-B44D-13CBA498B52A}" destId="{DEF2D1A6-FED6-4D16-8251-BCC964645190}" srcOrd="1" destOrd="0" presId="urn:microsoft.com/office/officeart/2018/2/layout/IconVerticalSolidList"/>
    <dgm:cxn modelId="{26B89AD1-E8EB-48BA-AC63-5B4205004D18}" type="presParOf" srcId="{58BC1E33-73FD-4815-B44D-13CBA498B52A}" destId="{2F06AB28-A68D-46AC-A2EF-8B5A671D1044}" srcOrd="2" destOrd="0" presId="urn:microsoft.com/office/officeart/2018/2/layout/IconVerticalSolidList"/>
    <dgm:cxn modelId="{C779F81B-3636-4ADD-A0EA-0573C3B98E8A}" type="presParOf" srcId="{58BC1E33-73FD-4815-B44D-13CBA498B52A}" destId="{06D85164-FD0F-4D85-B67A-57A008AA2E60}" srcOrd="3" destOrd="0" presId="urn:microsoft.com/office/officeart/2018/2/layout/IconVerticalSolidList"/>
    <dgm:cxn modelId="{FE768836-4C1D-49EA-AF7B-73C3C867E57F}" type="presParOf" srcId="{E5D3BFDF-D131-4F2A-A283-701A71ED6703}" destId="{8AC31FA3-8F83-478B-8224-020F6B75A15C}" srcOrd="3" destOrd="0" presId="urn:microsoft.com/office/officeart/2018/2/layout/IconVerticalSolidList"/>
    <dgm:cxn modelId="{13A68872-9D18-4247-BAEF-2285CCA04546}" type="presParOf" srcId="{E5D3BFDF-D131-4F2A-A283-701A71ED6703}" destId="{DAE21FB8-F079-4ACB-8361-D6CEBDFA4F24}" srcOrd="4" destOrd="0" presId="urn:microsoft.com/office/officeart/2018/2/layout/IconVerticalSolidList"/>
    <dgm:cxn modelId="{6F929C40-78F6-4CEC-9E26-07CC2152FEB6}" type="presParOf" srcId="{DAE21FB8-F079-4ACB-8361-D6CEBDFA4F24}" destId="{7FCB8B84-BDDC-40AF-BF8D-E9B613477B8B}" srcOrd="0" destOrd="0" presId="urn:microsoft.com/office/officeart/2018/2/layout/IconVerticalSolidList"/>
    <dgm:cxn modelId="{6E869352-EAE8-4A82-A80B-30AEB938B935}" type="presParOf" srcId="{DAE21FB8-F079-4ACB-8361-D6CEBDFA4F24}" destId="{2C85EB1A-5F95-4ED6-A038-DBC84CA48146}" srcOrd="1" destOrd="0" presId="urn:microsoft.com/office/officeart/2018/2/layout/IconVerticalSolidList"/>
    <dgm:cxn modelId="{6A4A1834-AFDC-4E4F-BA35-9AD7861A75FA}" type="presParOf" srcId="{DAE21FB8-F079-4ACB-8361-D6CEBDFA4F24}" destId="{7DCFB4E4-2E39-42D2-BF64-A3CC53CE5AF6}" srcOrd="2" destOrd="0" presId="urn:microsoft.com/office/officeart/2018/2/layout/IconVerticalSolidList"/>
    <dgm:cxn modelId="{637A71AF-F08F-422C-82C7-EB64CB0BC832}" type="presParOf" srcId="{DAE21FB8-F079-4ACB-8361-D6CEBDFA4F24}" destId="{99E16198-AF67-44BB-8171-DC219794BCA5}" srcOrd="3" destOrd="0" presId="urn:microsoft.com/office/officeart/2018/2/layout/IconVerticalSolidList"/>
    <dgm:cxn modelId="{BE392A30-C17E-40AA-BEA8-520B20A3502E}" type="presParOf" srcId="{E5D3BFDF-D131-4F2A-A283-701A71ED6703}" destId="{FF453752-AFFC-4E13-BDED-65482BAEE195}" srcOrd="5" destOrd="0" presId="urn:microsoft.com/office/officeart/2018/2/layout/IconVerticalSolidList"/>
    <dgm:cxn modelId="{0E17C4DF-9412-4752-B104-DC1A9FC39FF9}" type="presParOf" srcId="{E5D3BFDF-D131-4F2A-A283-701A71ED6703}" destId="{338BD059-3F32-4E34-AD6A-7EBEB9B989FC}" srcOrd="6" destOrd="0" presId="urn:microsoft.com/office/officeart/2018/2/layout/IconVerticalSolidList"/>
    <dgm:cxn modelId="{0D62871F-D93D-4332-8290-7141D301893E}" type="presParOf" srcId="{338BD059-3F32-4E34-AD6A-7EBEB9B989FC}" destId="{D9224087-F332-4B74-A0E0-AF20654CFDB3}" srcOrd="0" destOrd="0" presId="urn:microsoft.com/office/officeart/2018/2/layout/IconVerticalSolidList"/>
    <dgm:cxn modelId="{4EFDFF8C-D218-494C-9822-73C0A028FBB3}" type="presParOf" srcId="{338BD059-3F32-4E34-AD6A-7EBEB9B989FC}" destId="{F9A23A6D-AE6E-4268-8E13-3319DA1DD9F8}" srcOrd="1" destOrd="0" presId="urn:microsoft.com/office/officeart/2018/2/layout/IconVerticalSolidList"/>
    <dgm:cxn modelId="{B9F111A6-8C49-4B88-A146-4CCAC5AC1FEB}" type="presParOf" srcId="{338BD059-3F32-4E34-AD6A-7EBEB9B989FC}" destId="{013C7F6B-B317-49C6-B357-15DEABD60030}" srcOrd="2" destOrd="0" presId="urn:microsoft.com/office/officeart/2018/2/layout/IconVerticalSolidList"/>
    <dgm:cxn modelId="{6CDC0852-2ED8-4CEE-A4AA-3BA24B2E174E}" type="presParOf" srcId="{338BD059-3F32-4E34-AD6A-7EBEB9B989FC}" destId="{1063EACC-C91C-4BED-B99B-AB223EA8F354}" srcOrd="3" destOrd="0" presId="urn:microsoft.com/office/officeart/2018/2/layout/IconVerticalSolidList"/>
    <dgm:cxn modelId="{920AF70E-457E-4D40-A9FF-4F482A406ECD}" type="presParOf" srcId="{E5D3BFDF-D131-4F2A-A283-701A71ED6703}" destId="{AD72F3DD-FC92-4DCC-A207-3166BDBB44AF}" srcOrd="7" destOrd="0" presId="urn:microsoft.com/office/officeart/2018/2/layout/IconVerticalSolidList"/>
    <dgm:cxn modelId="{4AF22418-CD83-4FF6-A03D-E4576E1C1689}" type="presParOf" srcId="{E5D3BFDF-D131-4F2A-A283-701A71ED6703}" destId="{FF802C1F-C287-44B1-9D53-6FB467B246B8}" srcOrd="8" destOrd="0" presId="urn:microsoft.com/office/officeart/2018/2/layout/IconVerticalSolidList"/>
    <dgm:cxn modelId="{FD363A4B-3D8F-40A7-A26A-BEA788980330}" type="presParOf" srcId="{FF802C1F-C287-44B1-9D53-6FB467B246B8}" destId="{85D5334D-489C-462D-8E76-CCE4415461B6}" srcOrd="0" destOrd="0" presId="urn:microsoft.com/office/officeart/2018/2/layout/IconVerticalSolidList"/>
    <dgm:cxn modelId="{E8014EBF-DEA3-441E-8E52-EC61214B3246}" type="presParOf" srcId="{FF802C1F-C287-44B1-9D53-6FB467B246B8}" destId="{C73FD89C-9350-4C39-9CED-4052A8BF36E0}" srcOrd="1" destOrd="0" presId="urn:microsoft.com/office/officeart/2018/2/layout/IconVerticalSolidList"/>
    <dgm:cxn modelId="{1A625C15-1DE0-4E6C-B59C-ED6CFBAC8C1C}" type="presParOf" srcId="{FF802C1F-C287-44B1-9D53-6FB467B246B8}" destId="{EB8425AE-C0C2-4B9D-8369-AE54CDC61AA5}" srcOrd="2" destOrd="0" presId="urn:microsoft.com/office/officeart/2018/2/layout/IconVerticalSolidList"/>
    <dgm:cxn modelId="{2412F0AE-1170-414C-ADD0-3298C5CF8F88}" type="presParOf" srcId="{FF802C1F-C287-44B1-9D53-6FB467B246B8}" destId="{73B29144-EFD3-4C2B-8390-E910C1ABC9C7}" srcOrd="3" destOrd="0" presId="urn:microsoft.com/office/officeart/2018/2/layout/IconVerticalSolidList"/>
    <dgm:cxn modelId="{E1566626-6554-4046-A9DE-91EA9CB4A1A2}" type="presParOf" srcId="{E5D3BFDF-D131-4F2A-A283-701A71ED6703}" destId="{3CF2C259-F130-42EF-96F2-5690BE177089}" srcOrd="9" destOrd="0" presId="urn:microsoft.com/office/officeart/2018/2/layout/IconVerticalSolidList"/>
    <dgm:cxn modelId="{B2100587-EF5C-426A-BD48-DDA13BA83521}" type="presParOf" srcId="{E5D3BFDF-D131-4F2A-A283-701A71ED6703}" destId="{142199DE-7776-47B0-A385-9E1790E34289}" srcOrd="10" destOrd="0" presId="urn:microsoft.com/office/officeart/2018/2/layout/IconVerticalSolidList"/>
    <dgm:cxn modelId="{830ACC0A-A5B6-473A-8D6B-6A12029F2307}" type="presParOf" srcId="{142199DE-7776-47B0-A385-9E1790E34289}" destId="{198288CA-71FE-4021-956D-A4AA839E8EC8}" srcOrd="0" destOrd="0" presId="urn:microsoft.com/office/officeart/2018/2/layout/IconVerticalSolidList"/>
    <dgm:cxn modelId="{A2192180-040C-4986-8A8D-8561A9B76134}" type="presParOf" srcId="{142199DE-7776-47B0-A385-9E1790E34289}" destId="{B7B4CAFD-D5CA-4176-BE60-16DDC351616E}" srcOrd="1" destOrd="0" presId="urn:microsoft.com/office/officeart/2018/2/layout/IconVerticalSolidList"/>
    <dgm:cxn modelId="{6F1E68C3-C691-4DA2-B6DE-AF544C3630E7}" type="presParOf" srcId="{142199DE-7776-47B0-A385-9E1790E34289}" destId="{5DF0B870-2F28-47B4-A250-D05A85A54DCA}" srcOrd="2" destOrd="0" presId="urn:microsoft.com/office/officeart/2018/2/layout/IconVerticalSolidList"/>
    <dgm:cxn modelId="{FE675BA0-B395-48BB-ABB1-196B7DE9AA9A}" type="presParOf" srcId="{142199DE-7776-47B0-A385-9E1790E34289}" destId="{5100315F-C5E7-4625-970A-778FAF62E8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02AE-BE0E-49B7-B366-231B8A2824AC}">
      <dsp:nvSpPr>
        <dsp:cNvPr id="0" name=""/>
        <dsp:cNvSpPr/>
      </dsp:nvSpPr>
      <dsp:spPr>
        <a:xfrm>
          <a:off x="0" y="1345"/>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20FC9-18E1-47AE-96B8-2A21F44A77BE}">
      <dsp:nvSpPr>
        <dsp:cNvPr id="0" name=""/>
        <dsp:cNvSpPr/>
      </dsp:nvSpPr>
      <dsp:spPr>
        <a:xfrm>
          <a:off x="173481" y="130381"/>
          <a:ext cx="315421" cy="315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C27F73-8AFE-4B7B-AF37-34136028F279}">
      <dsp:nvSpPr>
        <dsp:cNvPr id="0" name=""/>
        <dsp:cNvSpPr/>
      </dsp:nvSpPr>
      <dsp:spPr>
        <a:xfrm>
          <a:off x="662385" y="1345"/>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1-week sprints. </a:t>
          </a:r>
        </a:p>
      </dsp:txBody>
      <dsp:txXfrm>
        <a:off x="662385" y="1345"/>
        <a:ext cx="10337846" cy="573493"/>
      </dsp:txXfrm>
    </dsp:sp>
    <dsp:sp modelId="{3DB9C6A8-310A-49B8-99B8-30A59236F477}">
      <dsp:nvSpPr>
        <dsp:cNvPr id="0" name=""/>
        <dsp:cNvSpPr/>
      </dsp:nvSpPr>
      <dsp:spPr>
        <a:xfrm>
          <a:off x="0" y="718212"/>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2D1A6-FED6-4D16-8251-BCC964645190}">
      <dsp:nvSpPr>
        <dsp:cNvPr id="0" name=""/>
        <dsp:cNvSpPr/>
      </dsp:nvSpPr>
      <dsp:spPr>
        <a:xfrm>
          <a:off x="173481" y="847248"/>
          <a:ext cx="315421" cy="315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85164-FD0F-4D85-B67A-57A008AA2E60}">
      <dsp:nvSpPr>
        <dsp:cNvPr id="0" name=""/>
        <dsp:cNvSpPr/>
      </dsp:nvSpPr>
      <dsp:spPr>
        <a:xfrm>
          <a:off x="662385" y="718212"/>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Whole process in each sprint.</a:t>
          </a:r>
        </a:p>
      </dsp:txBody>
      <dsp:txXfrm>
        <a:off x="662385" y="718212"/>
        <a:ext cx="10337846" cy="573493"/>
      </dsp:txXfrm>
    </dsp:sp>
    <dsp:sp modelId="{7FCB8B84-BDDC-40AF-BF8D-E9B613477B8B}">
      <dsp:nvSpPr>
        <dsp:cNvPr id="0" name=""/>
        <dsp:cNvSpPr/>
      </dsp:nvSpPr>
      <dsp:spPr>
        <a:xfrm>
          <a:off x="0" y="1435079"/>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5EB1A-5F95-4ED6-A038-DBC84CA48146}">
      <dsp:nvSpPr>
        <dsp:cNvPr id="0" name=""/>
        <dsp:cNvSpPr/>
      </dsp:nvSpPr>
      <dsp:spPr>
        <a:xfrm>
          <a:off x="173481" y="1564115"/>
          <a:ext cx="315421" cy="315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16198-AF67-44BB-8171-DC219794BCA5}">
      <dsp:nvSpPr>
        <dsp:cNvPr id="0" name=""/>
        <dsp:cNvSpPr/>
      </dsp:nvSpPr>
      <dsp:spPr>
        <a:xfrm>
          <a:off x="662385" y="1435079"/>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Meeting with the client after each week.</a:t>
          </a:r>
        </a:p>
      </dsp:txBody>
      <dsp:txXfrm>
        <a:off x="662385" y="1435079"/>
        <a:ext cx="10337846" cy="573493"/>
      </dsp:txXfrm>
    </dsp:sp>
    <dsp:sp modelId="{D9224087-F332-4B74-A0E0-AF20654CFDB3}">
      <dsp:nvSpPr>
        <dsp:cNvPr id="0" name=""/>
        <dsp:cNvSpPr/>
      </dsp:nvSpPr>
      <dsp:spPr>
        <a:xfrm>
          <a:off x="0" y="2151946"/>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23A6D-AE6E-4268-8E13-3319DA1DD9F8}">
      <dsp:nvSpPr>
        <dsp:cNvPr id="0" name=""/>
        <dsp:cNvSpPr/>
      </dsp:nvSpPr>
      <dsp:spPr>
        <a:xfrm>
          <a:off x="173481" y="2280982"/>
          <a:ext cx="315421" cy="315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63EACC-C91C-4BED-B99B-AB223EA8F354}">
      <dsp:nvSpPr>
        <dsp:cNvPr id="0" name=""/>
        <dsp:cNvSpPr/>
      </dsp:nvSpPr>
      <dsp:spPr>
        <a:xfrm>
          <a:off x="662385" y="2151946"/>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Integration continuously</a:t>
          </a:r>
        </a:p>
      </dsp:txBody>
      <dsp:txXfrm>
        <a:off x="662385" y="2151946"/>
        <a:ext cx="10337846" cy="573493"/>
      </dsp:txXfrm>
    </dsp:sp>
    <dsp:sp modelId="{85D5334D-489C-462D-8E76-CCE4415461B6}">
      <dsp:nvSpPr>
        <dsp:cNvPr id="0" name=""/>
        <dsp:cNvSpPr/>
      </dsp:nvSpPr>
      <dsp:spPr>
        <a:xfrm>
          <a:off x="0" y="2868813"/>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FD89C-9350-4C39-9CED-4052A8BF36E0}">
      <dsp:nvSpPr>
        <dsp:cNvPr id="0" name=""/>
        <dsp:cNvSpPr/>
      </dsp:nvSpPr>
      <dsp:spPr>
        <a:xfrm>
          <a:off x="173481" y="2997849"/>
          <a:ext cx="315421" cy="315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29144-EFD3-4C2B-8390-E910C1ABC9C7}">
      <dsp:nvSpPr>
        <dsp:cNvPr id="0" name=""/>
        <dsp:cNvSpPr/>
      </dsp:nvSpPr>
      <dsp:spPr>
        <a:xfrm>
          <a:off x="662385" y="2868813"/>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Deployment continuously after the release of the alpha version.</a:t>
          </a:r>
        </a:p>
      </dsp:txBody>
      <dsp:txXfrm>
        <a:off x="662385" y="2868813"/>
        <a:ext cx="10337846" cy="573493"/>
      </dsp:txXfrm>
    </dsp:sp>
    <dsp:sp modelId="{198288CA-71FE-4021-956D-A4AA839E8EC8}">
      <dsp:nvSpPr>
        <dsp:cNvPr id="0" name=""/>
        <dsp:cNvSpPr/>
      </dsp:nvSpPr>
      <dsp:spPr>
        <a:xfrm>
          <a:off x="0" y="3585680"/>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4CAFD-D5CA-4176-BE60-16DDC351616E}">
      <dsp:nvSpPr>
        <dsp:cNvPr id="0" name=""/>
        <dsp:cNvSpPr/>
      </dsp:nvSpPr>
      <dsp:spPr>
        <a:xfrm>
          <a:off x="173481" y="3714716"/>
          <a:ext cx="315421" cy="3154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0315F-C5E7-4625-970A-778FAF62E842}">
      <dsp:nvSpPr>
        <dsp:cNvPr id="0" name=""/>
        <dsp:cNvSpPr/>
      </dsp:nvSpPr>
      <dsp:spPr>
        <a:xfrm>
          <a:off x="662385" y="3585680"/>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Special meetings were arranged to clear questions about key implementations if and when needed.</a:t>
          </a:r>
        </a:p>
      </dsp:txBody>
      <dsp:txXfrm>
        <a:off x="662385" y="3585680"/>
        <a:ext cx="10337846" cy="573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02AE-BE0E-49B7-B366-231B8A2824AC}">
      <dsp:nvSpPr>
        <dsp:cNvPr id="0" name=""/>
        <dsp:cNvSpPr/>
      </dsp:nvSpPr>
      <dsp:spPr>
        <a:xfrm>
          <a:off x="0" y="1345"/>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20FC9-18E1-47AE-96B8-2A21F44A77BE}">
      <dsp:nvSpPr>
        <dsp:cNvPr id="0" name=""/>
        <dsp:cNvSpPr/>
      </dsp:nvSpPr>
      <dsp:spPr>
        <a:xfrm>
          <a:off x="173481" y="130381"/>
          <a:ext cx="315421" cy="315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C27F73-8AFE-4B7B-AF37-34136028F279}">
      <dsp:nvSpPr>
        <dsp:cNvPr id="0" name=""/>
        <dsp:cNvSpPr/>
      </dsp:nvSpPr>
      <dsp:spPr>
        <a:xfrm>
          <a:off x="662385" y="1345"/>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1-week sprints. </a:t>
          </a:r>
        </a:p>
      </dsp:txBody>
      <dsp:txXfrm>
        <a:off x="662385" y="1345"/>
        <a:ext cx="10337846" cy="573493"/>
      </dsp:txXfrm>
    </dsp:sp>
    <dsp:sp modelId="{3DB9C6A8-310A-49B8-99B8-30A59236F477}">
      <dsp:nvSpPr>
        <dsp:cNvPr id="0" name=""/>
        <dsp:cNvSpPr/>
      </dsp:nvSpPr>
      <dsp:spPr>
        <a:xfrm>
          <a:off x="0" y="718212"/>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2D1A6-FED6-4D16-8251-BCC964645190}">
      <dsp:nvSpPr>
        <dsp:cNvPr id="0" name=""/>
        <dsp:cNvSpPr/>
      </dsp:nvSpPr>
      <dsp:spPr>
        <a:xfrm>
          <a:off x="173481" y="847248"/>
          <a:ext cx="315421" cy="315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85164-FD0F-4D85-B67A-57A008AA2E60}">
      <dsp:nvSpPr>
        <dsp:cNvPr id="0" name=""/>
        <dsp:cNvSpPr/>
      </dsp:nvSpPr>
      <dsp:spPr>
        <a:xfrm>
          <a:off x="662385" y="718212"/>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Whole process in each sprint.</a:t>
          </a:r>
        </a:p>
      </dsp:txBody>
      <dsp:txXfrm>
        <a:off x="662385" y="718212"/>
        <a:ext cx="10337846" cy="573493"/>
      </dsp:txXfrm>
    </dsp:sp>
    <dsp:sp modelId="{7FCB8B84-BDDC-40AF-BF8D-E9B613477B8B}">
      <dsp:nvSpPr>
        <dsp:cNvPr id="0" name=""/>
        <dsp:cNvSpPr/>
      </dsp:nvSpPr>
      <dsp:spPr>
        <a:xfrm>
          <a:off x="0" y="1435079"/>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5EB1A-5F95-4ED6-A038-DBC84CA48146}">
      <dsp:nvSpPr>
        <dsp:cNvPr id="0" name=""/>
        <dsp:cNvSpPr/>
      </dsp:nvSpPr>
      <dsp:spPr>
        <a:xfrm>
          <a:off x="173481" y="1564115"/>
          <a:ext cx="315421" cy="315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16198-AF67-44BB-8171-DC219794BCA5}">
      <dsp:nvSpPr>
        <dsp:cNvPr id="0" name=""/>
        <dsp:cNvSpPr/>
      </dsp:nvSpPr>
      <dsp:spPr>
        <a:xfrm>
          <a:off x="662385" y="1435079"/>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Meeting with the client after each week.</a:t>
          </a:r>
        </a:p>
      </dsp:txBody>
      <dsp:txXfrm>
        <a:off x="662385" y="1435079"/>
        <a:ext cx="10337846" cy="573493"/>
      </dsp:txXfrm>
    </dsp:sp>
    <dsp:sp modelId="{D9224087-F332-4B74-A0E0-AF20654CFDB3}">
      <dsp:nvSpPr>
        <dsp:cNvPr id="0" name=""/>
        <dsp:cNvSpPr/>
      </dsp:nvSpPr>
      <dsp:spPr>
        <a:xfrm>
          <a:off x="0" y="2151946"/>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23A6D-AE6E-4268-8E13-3319DA1DD9F8}">
      <dsp:nvSpPr>
        <dsp:cNvPr id="0" name=""/>
        <dsp:cNvSpPr/>
      </dsp:nvSpPr>
      <dsp:spPr>
        <a:xfrm>
          <a:off x="173481" y="2280982"/>
          <a:ext cx="315421" cy="315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63EACC-C91C-4BED-B99B-AB223EA8F354}">
      <dsp:nvSpPr>
        <dsp:cNvPr id="0" name=""/>
        <dsp:cNvSpPr/>
      </dsp:nvSpPr>
      <dsp:spPr>
        <a:xfrm>
          <a:off x="662385" y="2151946"/>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Integration continuously</a:t>
          </a:r>
        </a:p>
      </dsp:txBody>
      <dsp:txXfrm>
        <a:off x="662385" y="2151946"/>
        <a:ext cx="10337846" cy="573493"/>
      </dsp:txXfrm>
    </dsp:sp>
    <dsp:sp modelId="{85D5334D-489C-462D-8E76-CCE4415461B6}">
      <dsp:nvSpPr>
        <dsp:cNvPr id="0" name=""/>
        <dsp:cNvSpPr/>
      </dsp:nvSpPr>
      <dsp:spPr>
        <a:xfrm>
          <a:off x="0" y="2868813"/>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FD89C-9350-4C39-9CED-4052A8BF36E0}">
      <dsp:nvSpPr>
        <dsp:cNvPr id="0" name=""/>
        <dsp:cNvSpPr/>
      </dsp:nvSpPr>
      <dsp:spPr>
        <a:xfrm>
          <a:off x="173481" y="2997849"/>
          <a:ext cx="315421" cy="315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29144-EFD3-4C2B-8390-E910C1ABC9C7}">
      <dsp:nvSpPr>
        <dsp:cNvPr id="0" name=""/>
        <dsp:cNvSpPr/>
      </dsp:nvSpPr>
      <dsp:spPr>
        <a:xfrm>
          <a:off x="662385" y="2868813"/>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Deployment continuously after the release of the alpha version.</a:t>
          </a:r>
        </a:p>
      </dsp:txBody>
      <dsp:txXfrm>
        <a:off x="662385" y="2868813"/>
        <a:ext cx="10337846" cy="573493"/>
      </dsp:txXfrm>
    </dsp:sp>
    <dsp:sp modelId="{198288CA-71FE-4021-956D-A4AA839E8EC8}">
      <dsp:nvSpPr>
        <dsp:cNvPr id="0" name=""/>
        <dsp:cNvSpPr/>
      </dsp:nvSpPr>
      <dsp:spPr>
        <a:xfrm>
          <a:off x="0" y="3585680"/>
          <a:ext cx="11000232" cy="5734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4CAFD-D5CA-4176-BE60-16DDC351616E}">
      <dsp:nvSpPr>
        <dsp:cNvPr id="0" name=""/>
        <dsp:cNvSpPr/>
      </dsp:nvSpPr>
      <dsp:spPr>
        <a:xfrm>
          <a:off x="173481" y="3714716"/>
          <a:ext cx="315421" cy="3154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0315F-C5E7-4625-970A-778FAF62E842}">
      <dsp:nvSpPr>
        <dsp:cNvPr id="0" name=""/>
        <dsp:cNvSpPr/>
      </dsp:nvSpPr>
      <dsp:spPr>
        <a:xfrm>
          <a:off x="662385" y="3585680"/>
          <a:ext cx="10337846" cy="573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695" tIns="60695" rIns="60695" bIns="60695" numCol="1" spcCol="1270" anchor="ctr" anchorCtr="0">
          <a:noAutofit/>
        </a:bodyPr>
        <a:lstStyle/>
        <a:p>
          <a:pPr marL="0" lvl="0" indent="0" algn="l" defTabSz="844550">
            <a:lnSpc>
              <a:spcPct val="90000"/>
            </a:lnSpc>
            <a:spcBef>
              <a:spcPct val="0"/>
            </a:spcBef>
            <a:spcAft>
              <a:spcPct val="35000"/>
            </a:spcAft>
            <a:buNone/>
          </a:pPr>
          <a:r>
            <a:rPr lang="en-US" sz="1900" kern="1200"/>
            <a:t>Special meetings were arranged to clear questions about key implementations if and when needed.</a:t>
          </a:r>
        </a:p>
      </dsp:txBody>
      <dsp:txXfrm>
        <a:off x="662385" y="3585680"/>
        <a:ext cx="10337846" cy="5734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10593" y="964599"/>
            <a:ext cx="5952680" cy="2099201"/>
          </a:xfrm>
        </p:spPr>
        <p:txBody>
          <a:bodyPr/>
          <a:lstStyle/>
          <a:p>
            <a:r>
              <a:rPr lang="en-US" sz="4800" dirty="0"/>
              <a:t>Team 21</a:t>
            </a:r>
            <a:br>
              <a:rPr lang="en-US" sz="4800" dirty="0"/>
            </a:br>
            <a:r>
              <a:rPr lang="en-US" sz="4000" dirty="0"/>
              <a:t>Question Bank Service</a:t>
            </a:r>
            <a:endParaRPr lang="en-US" sz="48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110593" y="3551418"/>
            <a:ext cx="4873752" cy="2099201"/>
          </a:xfrm>
        </p:spPr>
        <p:txBody>
          <a:bodyPr/>
          <a:lstStyle/>
          <a:p>
            <a:r>
              <a:rPr lang="en-US" b="1" dirty="0"/>
              <a:t>Team Members:</a:t>
            </a:r>
          </a:p>
          <a:p>
            <a:r>
              <a:rPr lang="en-US" dirty="0"/>
              <a:t>Ansh Chablani 		2022111031</a:t>
            </a:r>
          </a:p>
          <a:p>
            <a:r>
              <a:rPr lang="en-US" dirty="0"/>
              <a:t>Divyarajsinh Mahida 	2022101085</a:t>
            </a:r>
          </a:p>
          <a:p>
            <a:r>
              <a:rPr lang="en-US" dirty="0"/>
              <a:t>Siddharth Singh		2021113001</a:t>
            </a:r>
          </a:p>
          <a:p>
            <a:r>
              <a:rPr lang="en-US" dirty="0"/>
              <a:t>Shreyas Badami		2021113003</a:t>
            </a:r>
          </a:p>
          <a:p>
            <a:endParaRPr lang="en-US" dirty="0"/>
          </a:p>
          <a:p>
            <a:endParaRPr lang="en-US" dirty="0"/>
          </a:p>
        </p:txBody>
      </p:sp>
      <p:sp>
        <p:nvSpPr>
          <p:cNvPr id="2" name="TextBox 1">
            <a:extLst>
              <a:ext uri="{FF2B5EF4-FFF2-40B4-BE49-F238E27FC236}">
                <a16:creationId xmlns:a16="http://schemas.microsoft.com/office/drawing/2014/main" id="{55F2F5FA-85CD-2B19-F4A1-D38451A1E1F1}"/>
              </a:ext>
            </a:extLst>
          </p:cNvPr>
          <p:cNvSpPr txBox="1"/>
          <p:nvPr/>
        </p:nvSpPr>
        <p:spPr>
          <a:xfrm>
            <a:off x="8043237" y="5250509"/>
            <a:ext cx="2127130" cy="400110"/>
          </a:xfrm>
          <a:prstGeom prst="rect">
            <a:avLst/>
          </a:prstGeom>
          <a:noFill/>
        </p:spPr>
        <p:txBody>
          <a:bodyPr wrap="square" rtlCol="0">
            <a:spAutoFit/>
          </a:bodyPr>
          <a:lstStyle/>
          <a:p>
            <a:r>
              <a:rPr lang="en-US" sz="2000" dirty="0"/>
              <a:t>Client: Virtual Labs</a:t>
            </a:r>
            <a:endParaRPr lang="en-IN" sz="2000" dirty="0"/>
          </a:p>
        </p:txBody>
      </p:sp>
      <p:sp>
        <p:nvSpPr>
          <p:cNvPr id="4" name="Picture Placeholder 3">
            <a:extLst>
              <a:ext uri="{FF2B5EF4-FFF2-40B4-BE49-F238E27FC236}">
                <a16:creationId xmlns:a16="http://schemas.microsoft.com/office/drawing/2014/main" id="{77F8DCFC-9ED6-232B-6E56-2DB2D5081EC2}"/>
              </a:ext>
            </a:extLst>
          </p:cNvPr>
          <p:cNvSpPr>
            <a:spLocks noGrp="1"/>
          </p:cNvSpPr>
          <p:nvPr>
            <p:ph type="pic" sz="quarter" idx="10"/>
          </p:nvPr>
        </p:nvSpPr>
        <p:spPr/>
        <p:txBody>
          <a:bodyPr/>
          <a:lstStyle/>
          <a:p>
            <a:endParaRPr lang="en-IN" dirty="0"/>
          </a:p>
        </p:txBody>
      </p:sp>
      <p:pic>
        <p:nvPicPr>
          <p:cNvPr id="9" name="Picture 8">
            <a:extLst>
              <a:ext uri="{FF2B5EF4-FFF2-40B4-BE49-F238E27FC236}">
                <a16:creationId xmlns:a16="http://schemas.microsoft.com/office/drawing/2014/main" id="{87B6AFAF-DE72-3F47-F41F-2976318146A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45" b="93094" l="4624" r="96433">
                        <a14:foregroundMark x1="12814" y1="43646" x2="26684" y2="46409"/>
                        <a14:foregroundMark x1="26684" y1="46409" x2="13871" y2="28453"/>
                        <a14:foregroundMark x1="13871" y1="28453" x2="4624" y2="53867"/>
                        <a14:foregroundMark x1="4624" y1="53867" x2="4888" y2="61878"/>
                        <a14:foregroundMark x1="23250" y1="45304" x2="9908" y2="62155"/>
                        <a14:foregroundMark x1="9908" y1="62155" x2="29194" y2="73757"/>
                        <a14:foregroundMark x1="29194" y1="73757" x2="38045" y2="37293"/>
                        <a14:foregroundMark x1="38045" y1="37293" x2="23910" y2="28177"/>
                        <a14:foregroundMark x1="23910" y1="28177" x2="14663" y2="54144"/>
                        <a14:foregroundMark x1="36063" y1="46961" x2="42024" y2="29408"/>
                        <a14:foregroundMark x1="42008" y1="55801" x2="38441" y2="68508"/>
                        <a14:foregroundMark x1="35535" y1="52486" x2="37913" y2="70994"/>
                        <a14:foregroundMark x1="40555" y1="40055" x2="31836" y2="67956"/>
                        <a14:foregroundMark x1="31836" y1="67956" x2="31836" y2="67956"/>
                        <a14:foregroundMark x1="11493" y1="53039" x2="9115" y2="78729"/>
                        <a14:foregroundMark x1="4227" y1="88122" x2="15918" y2="90903"/>
                        <a14:foregroundMark x1="30756" y1="91446" x2="39762" y2="87569"/>
                        <a14:foregroundMark x1="9379" y1="30110" x2="6473" y2="60773"/>
                        <a14:foregroundMark x1="31836" y1="32320" x2="35535" y2="37293"/>
                        <a14:foregroundMark x1="18230" y1="27901" x2="20343" y2="61050"/>
                        <a14:foregroundMark x1="20343" y1="61050" x2="25892" y2="62983"/>
                        <a14:foregroundMark x1="16909" y1="25691" x2="31308" y2="29558"/>
                        <a14:foregroundMark x1="13078" y1="26243" x2="31572" y2="26796"/>
                        <a14:foregroundMark x1="53633" y1="41160" x2="53633" y2="41160"/>
                        <a14:foregroundMark x1="55869" y1="25957" x2="58256" y2="25691"/>
                        <a14:foregroundMark x1="50510" y1="26555" x2="50719" y2="26532"/>
                        <a14:foregroundMark x1="48349" y1="26796" x2="49668" y2="26649"/>
                        <a14:foregroundMark x1="55086" y1="36188" x2="55086" y2="36188"/>
                        <a14:foregroundMark x1="55086" y1="36188" x2="54029" y2="46409"/>
                        <a14:foregroundMark x1="59354" y1="27373" x2="59313" y2="26243"/>
                        <a14:foregroundMark x1="60106" y1="48066" x2="59634" y2="35065"/>
                        <a14:foregroundMark x1="66180" y1="35083" x2="66579" y2="32320"/>
                        <a14:foregroundMark x1="66021" y1="36188" x2="66127" y2="35452"/>
                        <a14:foregroundMark x1="65941" y1="36740" x2="66021" y2="36188"/>
                        <a14:foregroundMark x1="64069" y1="49724" x2="64975" y2="43440"/>
                        <a14:foregroundMark x1="72221" y1="39689" x2="71863" y2="27901"/>
                        <a14:foregroundMark x1="72290" y1="41989" x2="72231" y2="40033"/>
                        <a14:foregroundMark x1="72298" y1="42265" x2="72290" y2="41989"/>
                        <a14:foregroundMark x1="72324" y1="43094" x2="72298" y2="42265"/>
                        <a14:foregroundMark x1="72349" y1="43923" x2="72324" y2="43094"/>
                        <a14:foregroundMark x1="72357" y1="44199" x2="72349" y2="43923"/>
                        <a14:foregroundMark x1="72374" y1="44751" x2="72357" y2="44199"/>
                        <a14:foregroundMark x1="72383" y1="45028" x2="72374" y2="44751"/>
                        <a14:foregroundMark x1="72391" y1="45304" x2="72383" y2="45028"/>
                        <a14:foregroundMark x1="77749" y1="40696" x2="76630" y2="38950"/>
                        <a14:foregroundMark x1="92017" y1="41713" x2="92748" y2="42917"/>
                        <a14:foregroundMark x1="91849" y1="41436" x2="92017" y2="41713"/>
                        <a14:foregroundMark x1="90171" y1="38674" x2="91849" y2="41436"/>
                        <a14:foregroundMark x1="90003" y1="38398" x2="90171" y2="38674"/>
                        <a14:foregroundMark x1="89814" y1="38087" x2="90003" y2="38398"/>
                        <a14:foregroundMark x1="87654" y1="34530" x2="87879" y2="34901"/>
                        <a14:foregroundMark x1="87486" y1="34254" x2="87654" y2="34530"/>
                        <a14:foregroundMark x1="87318" y1="33978" x2="87486" y2="34254"/>
                        <a14:foregroundMark x1="96433" y1="31492" x2="96433" y2="32073"/>
                        <a14:foregroundMark x1="96433" y1="30939" x2="96433" y2="31492"/>
                        <a14:foregroundMark x1="96433" y1="30110" x2="96433" y2="30939"/>
                        <a14:foregroundMark x1="96433" y1="29558" x2="96433" y2="30110"/>
                        <a14:foregroundMark x1="96433" y1="25967" x2="96433" y2="26243"/>
                        <a14:foregroundMark x1="96433" y1="25691" x2="96433" y2="25967"/>
                        <a14:foregroundMark x1="96433" y1="25138" x2="96433" y2="25691"/>
                        <a14:foregroundMark x1="96433" y1="24309" x2="96433" y2="25138"/>
                        <a14:foregroundMark x1="96433" y1="24033" x2="96433" y2="24309"/>
                        <a14:foregroundMark x1="59349" y1="82873" x2="60898" y2="87017"/>
                        <a14:foregroundMark x1="50462" y1="59116" x2="51114" y2="60859"/>
                        <a14:foregroundMark x1="60898" y1="87017" x2="61427" y2="85359"/>
                        <a14:foregroundMark x1="74864" y1="74707" x2="74899" y2="74947"/>
                        <a14:foregroundMark x1="74766" y1="74033" x2="74821" y2="74413"/>
                        <a14:foregroundMark x1="74369" y1="71299" x2="74686" y2="73481"/>
                        <a14:foregroundMark x1="74003" y1="68785" x2="74123" y2="69613"/>
                        <a14:foregroundMark x1="72919" y1="61326" x2="74003" y2="68785"/>
                        <a14:foregroundMark x1="91678" y1="67956" x2="90951" y2="69851"/>
                        <a14:foregroundMark x1="73844" y1="80387" x2="73844" y2="78058"/>
                        <a14:foregroundMark x1="73506" y1="78736" x2="73448" y2="78453"/>
                        <a14:foregroundMark x1="73844" y1="80387" x2="73559" y2="78995"/>
                        <a14:foregroundMark x1="73193" y1="79763" x2="73712" y2="75967"/>
                        <a14:foregroundMark x1="72919" y1="81768" x2="73085" y2="80551"/>
                        <a14:foregroundMark x1="73448" y1="79282" x2="73184" y2="81492"/>
                        <a14:foregroundMark x1="73712" y1="81768" x2="73448" y2="80663"/>
                        <a14:foregroundMark x1="73448" y1="78177" x2="73316" y2="75967"/>
                        <a14:foregroundMark x1="73316" y1="80663" x2="73487" y2="79231"/>
                        <a14:foregroundMark x1="73580" y1="79558" x2="73580" y2="79558"/>
                        <a14:foregroundMark x1="73580" y1="79006" x2="73712" y2="79282"/>
                        <a14:foregroundMark x1="73712" y1="79282" x2="73712" y2="79282"/>
                        <a14:foregroundMark x1="73712" y1="79282" x2="73712" y2="78492"/>
                        <a14:foregroundMark x1="80317" y1="48619" x2="81242" y2="49448"/>
                        <a14:foregroundMark x1="77939" y1="42265" x2="78071" y2="46409"/>
                        <a14:foregroundMark x1="73333" y1="70729" x2="73316" y2="70166"/>
                        <a14:foregroundMark x1="73415" y1="73481" x2="73366" y2="71842"/>
                        <a14:foregroundMark x1="73448" y1="74586" x2="73431" y2="74033"/>
                        <a14:foregroundMark x1="73456" y1="74862" x2="73448" y2="74586"/>
                        <a14:foregroundMark x1="73464" y1="75138" x2="73456" y2="74862"/>
                        <a14:foregroundMark x1="73566" y1="78538" x2="73464" y2="75138"/>
                        <a14:foregroundMark x1="74505" y1="71547" x2="74769" y2="70718"/>
                        <a14:foregroundMark x1="74769" y1="70166" x2="74769" y2="70166"/>
                        <a14:foregroundMark x1="74373" y1="70718" x2="74373" y2="70718"/>
                        <a14:foregroundMark x1="74769" y1="70718" x2="74637" y2="71271"/>
                        <a14:foregroundMark x1="74373" y1="71271" x2="74769" y2="70994"/>
                        <a14:foregroundMark x1="74637" y1="70994" x2="74637" y2="70994"/>
                        <a14:foregroundMark x1="74769" y1="70442" x2="74769" y2="70442"/>
                        <a14:foregroundMark x1="74769" y1="70442" x2="74505" y2="70718"/>
                        <a14:foregroundMark x1="74240" y1="70718" x2="74240" y2="70718"/>
                        <a14:backgroundMark x1="20343" y1="95580" x2="32893" y2="96685"/>
                        <a14:backgroundMark x1="52840" y1="27901" x2="52312" y2="19061"/>
                        <a14:backgroundMark x1="50991" y1="27348" x2="53369" y2="26796"/>
                        <a14:backgroundMark x1="55350" y1="76519" x2="52576" y2="61878"/>
                        <a14:backgroundMark x1="55614" y1="72099" x2="56407" y2="76519"/>
                        <a14:backgroundMark x1="56671" y1="83702" x2="57199" y2="76519"/>
                        <a14:backgroundMark x1="75284" y1="79006" x2="75561" y2="77072"/>
                        <a14:backgroundMark x1="75245" y1="79282" x2="75284" y2="79006"/>
                        <a14:backgroundMark x1="75205" y1="79558" x2="75245" y2="79282"/>
                        <a14:backgroundMark x1="75122" y1="80139" x2="75205" y2="79558"/>
                        <a14:backgroundMark x1="74769" y1="82597" x2="74808" y2="82324"/>
                        <a14:backgroundMark x1="75405" y1="79006" x2="75297" y2="76519"/>
                        <a14:backgroundMark x1="75417" y1="79282" x2="75405" y2="79006"/>
                        <a14:backgroundMark x1="75429" y1="79558" x2="75417" y2="79282"/>
                        <a14:backgroundMark x1="75462" y1="80313" x2="75429" y2="79558"/>
                        <a14:backgroundMark x1="75033" y1="77624" x2="75033" y2="77624"/>
                        <a14:backgroundMark x1="75766" y1="79558" x2="76354" y2="81492"/>
                        <a14:backgroundMark x1="75682" y1="79282" x2="75766" y2="79558"/>
                        <a14:backgroundMark x1="75598" y1="79006" x2="75682" y2="79282"/>
                        <a14:backgroundMark x1="75025" y1="77125" x2="75598" y2="79006"/>
                        <a14:backgroundMark x1="74505" y1="75414" x2="74926" y2="76796"/>
                        <a14:backgroundMark x1="76354" y1="81492" x2="76618" y2="85359"/>
                        <a14:backgroundMark x1="73712" y1="79006" x2="73712" y2="78177"/>
                        <a14:backgroundMark x1="88111" y1="73757" x2="93263" y2="77072"/>
                        <a14:backgroundMark x1="85469" y1="82597" x2="87583" y2="86464"/>
                        <a14:backgroundMark x1="95112" y1="32320" x2="96169" y2="56906"/>
                        <a14:backgroundMark x1="88111" y1="39503" x2="89168" y2="35083"/>
                        <a14:backgroundMark x1="87318" y1="36740" x2="90225" y2="36740"/>
                        <a14:backgroundMark x1="80185" y1="41952" x2="80185" y2="35635"/>
                        <a14:backgroundMark x1="80185" y1="48066" x2="80185" y2="46115"/>
                        <a14:backgroundMark x1="79628" y1="42030" x2="79392" y2="38950"/>
                        <a14:backgroundMark x1="81242" y1="44751" x2="80970" y2="47028"/>
                        <a14:backgroundMark x1="52312" y1="25691" x2="51255" y2="27348"/>
                        <a14:backgroundMark x1="58520" y1="30110" x2="61691" y2="30110"/>
                        <a14:backgroundMark x1="66314" y1="40608" x2="65654" y2="38398"/>
                        <a14:backgroundMark x1="67107" y1="38398" x2="67371" y2="42818"/>
                        <a14:backgroundMark x1="73712" y1="36740" x2="76090" y2="32320"/>
                        <a14:backgroundMark x1="75826" y1="37845" x2="76090" y2="37845"/>
                        <a14:backgroundMark x1="75561" y1="36740" x2="75561" y2="37845"/>
                        <a14:backgroundMark x1="96169" y1="26243" x2="96169" y2="29558"/>
                        <a14:backgroundMark x1="51255" y1="62431" x2="54029" y2="69890"/>
                        <a14:backgroundMark x1="53369" y1="63536" x2="55614" y2="60221"/>
                        <a14:backgroundMark x1="57728" y1="71547" x2="57728" y2="72099"/>
                        <a14:backgroundMark x1="58520" y1="82044" x2="57728" y2="82044"/>
                        <a14:backgroundMark x1="55614" y1="72099" x2="55878" y2="74862"/>
                        <a14:backgroundMark x1="55350" y1="73757" x2="56143" y2="72099"/>
                        <a14:backgroundMark x1="56143" y1="69890" x2="54557" y2="70994"/>
                        <a14:backgroundMark x1="54293" y1="71547" x2="54293" y2="71547"/>
                        <a14:backgroundMark x1="58256" y1="76519" x2="58520" y2="78729"/>
                        <a14:backgroundMark x1="58520" y1="79282" x2="58520" y2="79282"/>
                        <a14:backgroundMark x1="56935" y1="78177" x2="56935" y2="78177"/>
                        <a14:backgroundMark x1="19551" y1="91989" x2="22457" y2="91989"/>
                        <a14:backgroundMark x1="18758" y1="91989" x2="16248" y2="91989"/>
                        <a14:backgroundMark x1="22457" y1="93646" x2="21929" y2="93094"/>
                        <a14:backgroundMark x1="54822" y1="27348" x2="54822" y2="27348"/>
                        <a14:backgroundMark x1="53633" y1="26796" x2="55614" y2="26796"/>
                        <a14:backgroundMark x1="42668" y1="28177" x2="42801" y2="27072"/>
                        <a14:backgroundMark x1="42272" y1="26796" x2="42801" y2="28453"/>
                        <a14:backgroundMark x1="50462" y1="27624" x2="50991" y2="27072"/>
                        <a14:backgroundMark x1="53897" y1="26796" x2="52972" y2="24586"/>
                        <a14:backgroundMark x1="50462" y1="26519" x2="50462" y2="26519"/>
                        <a14:backgroundMark x1="50330" y1="26519" x2="50330" y2="26519"/>
                        <a14:backgroundMark x1="50198" y1="26519" x2="50198" y2="26519"/>
                        <a14:backgroundMark x1="50066" y1="26519" x2="50066" y2="26519"/>
                        <a14:backgroundMark x1="49934" y1="26519" x2="49934" y2="26519"/>
                        <a14:backgroundMark x1="49934" y1="26519" x2="50594" y2="26243"/>
                        <a14:backgroundMark x1="50594" y1="27348" x2="50594" y2="27348"/>
                        <a14:backgroundMark x1="50859" y1="27072" x2="50727" y2="26796"/>
                        <a14:backgroundMark x1="50727" y1="26519" x2="50727" y2="26519"/>
                        <a14:backgroundMark x1="50198" y1="26519" x2="50066" y2="26519"/>
                        <a14:backgroundMark x1="49802" y1="26519" x2="49934" y2="27072"/>
                        <a14:backgroundMark x1="49934" y1="27072" x2="49934" y2="27072"/>
                        <a14:backgroundMark x1="50991" y1="26243" x2="54161" y2="26796"/>
                        <a14:backgroundMark x1="55614" y1="25967" x2="55614" y2="25967"/>
                        <a14:backgroundMark x1="58124" y1="26243" x2="58124" y2="26243"/>
                        <a14:backgroundMark x1="58124" y1="25691" x2="58124" y2="25691"/>
                        <a14:backgroundMark x1="58124" y1="25691" x2="58388" y2="26243"/>
                        <a14:backgroundMark x1="57860" y1="26243" x2="57860" y2="26243"/>
                        <a14:backgroundMark x1="57992" y1="25691" x2="57992" y2="25691"/>
                        <a14:backgroundMark x1="58388" y1="25691" x2="58388" y2="25691"/>
                        <a14:backgroundMark x1="66050" y1="37845" x2="66050" y2="37845"/>
                        <a14:backgroundMark x1="65918" y1="36740" x2="65918" y2="36740"/>
                        <a14:backgroundMark x1="66711" y1="35083" x2="66711" y2="35083"/>
                        <a14:backgroundMark x1="66446" y1="35635" x2="66182" y2="35635"/>
                        <a14:backgroundMark x1="66182" y1="36740" x2="66182" y2="36740"/>
                        <a14:backgroundMark x1="66050" y1="37017" x2="66050" y2="37017"/>
                        <a14:backgroundMark x1="65786" y1="37845" x2="65786" y2="37845"/>
                        <a14:backgroundMark x1="65786" y1="38122" x2="65786" y2="38122"/>
                        <a14:backgroundMark x1="65786" y1="38398" x2="65786" y2="38398"/>
                        <a14:backgroundMark x1="65654" y1="39227" x2="65654" y2="39227"/>
                        <a14:backgroundMark x1="65654" y1="38950" x2="65654" y2="38950"/>
                        <a14:backgroundMark x1="65918" y1="38122" x2="65918" y2="38122"/>
                        <a14:backgroundMark x1="65918" y1="37569" x2="65918" y2="37569"/>
                        <a14:backgroundMark x1="65918" y1="37017" x2="65918" y2="37017"/>
                        <a14:backgroundMark x1="66050" y1="36464" x2="66314" y2="36188"/>
                        <a14:backgroundMark x1="66446" y1="36188" x2="66446" y2="36188"/>
                        <a14:backgroundMark x1="72655" y1="43923" x2="72655" y2="43923"/>
                        <a14:backgroundMark x1="72919" y1="43094" x2="72919" y2="43094"/>
                        <a14:backgroundMark x1="72655" y1="42818" x2="72655" y2="42541"/>
                        <a14:backgroundMark x1="72787" y1="41989" x2="72787" y2="41989"/>
                        <a14:backgroundMark x1="73184" y1="45028" x2="73184" y2="45028"/>
                        <a14:backgroundMark x1="73184" y1="42265" x2="73184" y2="42265"/>
                        <a14:backgroundMark x1="72919" y1="44199" x2="72919" y2="44199"/>
                        <a14:backgroundMark x1="72655" y1="44751" x2="72655" y2="44751"/>
                        <a14:backgroundMark x1="72655" y1="45304" x2="72655" y2="45304"/>
                        <a14:backgroundMark x1="76090" y1="38950" x2="76090" y2="38950"/>
                        <a14:backgroundMark x1="76222" y1="38674" x2="76222" y2="38674"/>
                        <a14:backgroundMark x1="76354" y1="37569" x2="76354" y2="38950"/>
                        <a14:backgroundMark x1="76354" y1="38950" x2="76354" y2="38950"/>
                        <a14:backgroundMark x1="89828" y1="38674" x2="89828" y2="38674"/>
                        <a14:backgroundMark x1="89828" y1="38398" x2="89828" y2="38398"/>
                        <a14:backgroundMark x1="90489" y1="38398" x2="90489" y2="38398"/>
                        <a14:backgroundMark x1="90225" y1="38122" x2="90225" y2="38122"/>
                        <a14:backgroundMark x1="90225" y1="38122" x2="90225" y2="38122"/>
                        <a14:backgroundMark x1="90092" y1="38122" x2="90092" y2="38122"/>
                        <a14:backgroundMark x1="89828" y1="37845" x2="89828" y2="37845"/>
                        <a14:backgroundMark x1="89564" y1="37293" x2="89564" y2="37293"/>
                        <a14:backgroundMark x1="87847" y1="35083" x2="87847" y2="35083"/>
                        <a14:backgroundMark x1="87054" y1="35083" x2="87054" y2="35083"/>
                        <a14:backgroundMark x1="87054" y1="34254" x2="87054" y2="34254"/>
                        <a14:backgroundMark x1="87318" y1="34530" x2="87318" y2="34530"/>
                        <a14:backgroundMark x1="87318" y1="34530" x2="87318" y2="34530"/>
                        <a14:backgroundMark x1="87450" y1="33702" x2="87450" y2="33702"/>
                        <a14:backgroundMark x1="87715" y1="35083" x2="87715" y2="35083"/>
                        <a14:backgroundMark x1="87583" y1="34807" x2="87583" y2="34807"/>
                        <a14:backgroundMark x1="87979" y1="34807" x2="87979" y2="34807"/>
                        <a14:backgroundMark x1="87450" y1="34254" x2="87450" y2="34254"/>
                        <a14:backgroundMark x1="91678" y1="41436" x2="91678" y2="41436"/>
                        <a14:backgroundMark x1="92074" y1="41436" x2="92074" y2="41436"/>
                        <a14:backgroundMark x1="92206" y1="41713" x2="92206" y2="41713"/>
                        <a14:backgroundMark x1="96301" y1="31492" x2="96301" y2="31492"/>
                        <a14:backgroundMark x1="96433" y1="32320" x2="96433" y2="32320"/>
                        <a14:backgroundMark x1="96301" y1="30939" x2="96301" y2="30939"/>
                        <a14:backgroundMark x1="96301" y1="30110" x2="96301" y2="30110"/>
                        <a14:backgroundMark x1="96169" y1="30939" x2="96169" y2="30939"/>
                        <a14:backgroundMark x1="96433" y1="25967" x2="96433" y2="25967"/>
                        <a14:backgroundMark x1="96433" y1="24309" x2="96433" y2="24309"/>
                        <a14:backgroundMark x1="96433" y1="25691" x2="96433" y2="25691"/>
                        <a14:backgroundMark x1="96433" y1="25138" x2="96433" y2="25138"/>
                        <a14:backgroundMark x1="96433" y1="25138" x2="96433" y2="25138"/>
                        <a14:backgroundMark x1="96433" y1="23757" x2="96433" y2="23757"/>
                        <a14:backgroundMark x1="88375" y1="26519" x2="88375" y2="26519"/>
                        <a14:backgroundMark x1="88375" y1="26243" x2="88375" y2="26243"/>
                        <a14:backgroundMark x1="88375" y1="25967" x2="88375" y2="25967"/>
                        <a14:backgroundMark x1="88243" y1="25691" x2="88375" y2="27072"/>
                        <a14:backgroundMark x1="88375" y1="27072" x2="88243" y2="25691"/>
                        <a14:backgroundMark x1="87186" y1="26243" x2="86658" y2="25414"/>
                        <a14:backgroundMark x1="73580" y1="15193" x2="77543" y2="19061"/>
                        <a14:backgroundMark x1="57860" y1="80387" x2="58388" y2="80939"/>
                        <a14:backgroundMark x1="56539" y1="76243" x2="57199" y2="77348"/>
                        <a14:backgroundMark x1="57464" y1="75414" x2="57199" y2="76519"/>
                        <a14:backgroundMark x1="57464" y1="79282" x2="57860" y2="80663"/>
                        <a14:backgroundMark x1="58653" y1="80110" x2="58653" y2="80110"/>
                        <a14:backgroundMark x1="58785" y1="80110" x2="58917" y2="80663"/>
                        <a14:backgroundMark x1="58917" y1="80663" x2="58653" y2="81215"/>
                        <a14:backgroundMark x1="58520" y1="81215" x2="58520" y2="81215"/>
                        <a14:backgroundMark x1="58520" y1="81215" x2="58520" y2="81768"/>
                        <a14:backgroundMark x1="58520" y1="82044" x2="58785" y2="82597"/>
                        <a14:backgroundMark x1="58785" y1="82320" x2="58785" y2="82320"/>
                        <a14:backgroundMark x1="58785" y1="82320" x2="58785" y2="82320"/>
                        <a14:backgroundMark x1="58785" y1="81768" x2="59049" y2="82320"/>
                        <a14:backgroundMark x1="59049" y1="82597" x2="59049" y2="82597"/>
                        <a14:backgroundMark x1="58917" y1="82320" x2="58917" y2="82873"/>
                        <a14:backgroundMark x1="58785" y1="83425" x2="58653" y2="82873"/>
                        <a14:backgroundMark x1="58653" y1="82597" x2="58653" y2="82873"/>
                        <a14:backgroundMark x1="58653" y1="82873" x2="58256" y2="81215"/>
                        <a14:backgroundMark x1="51783" y1="61602" x2="51783" y2="61602"/>
                        <a14:backgroundMark x1="51651" y1="61602" x2="51519" y2="61602"/>
                        <a14:backgroundMark x1="51519" y1="61602" x2="51519" y2="61602"/>
                        <a14:backgroundMark x1="52048" y1="62983" x2="51915" y2="62155"/>
                        <a14:backgroundMark x1="51651" y1="60497" x2="51783" y2="61326"/>
                        <a14:backgroundMark x1="51651" y1="62707" x2="51651" y2="62983"/>
                        <a14:backgroundMark x1="51783" y1="62707" x2="52048" y2="62983"/>
                        <a14:backgroundMark x1="52048" y1="61326" x2="52048" y2="63536"/>
                        <a14:backgroundMark x1="51387" y1="62983" x2="51915" y2="62707"/>
                        <a14:backgroundMark x1="52180" y1="62155" x2="52444" y2="62707"/>
                        <a14:backgroundMark x1="53369" y1="64088" x2="54029" y2="65470"/>
                        <a14:backgroundMark x1="75033" y1="75138" x2="74769" y2="75138"/>
                        <a14:backgroundMark x1="74769" y1="75138" x2="74769" y2="75138"/>
                        <a14:backgroundMark x1="75297" y1="74586" x2="75165" y2="73757"/>
                        <a14:backgroundMark x1="75165" y1="73481" x2="75165" y2="74033"/>
                        <a14:backgroundMark x1="75165" y1="74862" x2="75165" y2="74862"/>
                        <a14:backgroundMark x1="74769" y1="74586" x2="74901" y2="74586"/>
                        <a14:backgroundMark x1="74901" y1="74586" x2="74901" y2="74586"/>
                        <a14:backgroundMark x1="75165" y1="73481" x2="75033" y2="73481"/>
                        <a14:backgroundMark x1="74769" y1="74033" x2="74769" y2="74033"/>
                        <a14:backgroundMark x1="74240" y1="68785" x2="74240" y2="68785"/>
                        <a14:backgroundMark x1="9115" y1="78729" x2="9115" y2="78729"/>
                        <a14:backgroundMark x1="19287" y1="91989" x2="19287" y2="91989"/>
                        <a14:backgroundMark x1="18758" y1="91713" x2="18758" y2="91713"/>
                        <a14:backgroundMark x1="30911" y1="91713" x2="30911" y2="91989"/>
                        <a14:backgroundMark x1="31308" y1="91989" x2="31308" y2="91989"/>
                        <a14:backgroundMark x1="31308" y1="91713" x2="31308" y2="91713"/>
                        <a14:backgroundMark x1="30647" y1="91713" x2="30647" y2="91713"/>
                        <a14:backgroundMark x1="55746" y1="25967" x2="55746" y2="25967"/>
                        <a14:backgroundMark x1="55746" y1="25691" x2="55746" y2="25691"/>
                        <a14:backgroundMark x1="55746" y1="25691" x2="55746" y2="25691"/>
                        <a14:backgroundMark x1="49670" y1="26519" x2="49670" y2="26519"/>
                      </a14:backgroundRemoval>
                    </a14:imgEffect>
                  </a14:imgLayer>
                </a14:imgProps>
              </a:ext>
            </a:extLst>
          </a:blip>
          <a:stretch>
            <a:fillRect/>
          </a:stretch>
        </p:blipFill>
        <p:spPr>
          <a:xfrm>
            <a:off x="7417195" y="2441227"/>
            <a:ext cx="3493796" cy="1670745"/>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C36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534C8-AEFF-63B7-0050-4717A6165080}"/>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3" name="Footer Placeholder 2">
            <a:extLst>
              <a:ext uri="{FF2B5EF4-FFF2-40B4-BE49-F238E27FC236}">
                <a16:creationId xmlns:a16="http://schemas.microsoft.com/office/drawing/2014/main" id="{FB498ADB-C1DB-A9FD-F9B3-CB5E9A4D764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3DFF0D4E-A551-63D2-F46C-9D6D4E1D42DB}"/>
              </a:ext>
            </a:extLst>
          </p:cNvPr>
          <p:cNvSpPr>
            <a:spLocks noGrp="1"/>
          </p:cNvSpPr>
          <p:nvPr>
            <p:ph type="dt" sz="half" idx="10"/>
          </p:nvPr>
        </p:nvSpPr>
        <p:spPr/>
        <p:txBody>
          <a:bodyPr/>
          <a:lstStyle/>
          <a:p>
            <a:r>
              <a:rPr lang="en-US" noProof="0"/>
              <a:t>20XX</a:t>
            </a:r>
          </a:p>
        </p:txBody>
      </p:sp>
      <p:sp>
        <p:nvSpPr>
          <p:cNvPr id="7" name="TextBox 6">
            <a:extLst>
              <a:ext uri="{FF2B5EF4-FFF2-40B4-BE49-F238E27FC236}">
                <a16:creationId xmlns:a16="http://schemas.microsoft.com/office/drawing/2014/main" id="{330AE199-EE3C-BC27-2626-D3D2DF14B11F}"/>
              </a:ext>
            </a:extLst>
          </p:cNvPr>
          <p:cNvSpPr txBox="1"/>
          <p:nvPr/>
        </p:nvSpPr>
        <p:spPr>
          <a:xfrm>
            <a:off x="111760" y="1479309"/>
            <a:ext cx="6068204" cy="1077218"/>
          </a:xfrm>
          <a:prstGeom prst="rect">
            <a:avLst/>
          </a:prstGeom>
          <a:noFill/>
        </p:spPr>
        <p:txBody>
          <a:bodyPr wrap="square" rtlCol="0">
            <a:spAutoFit/>
          </a:bodyPr>
          <a:lstStyle/>
          <a:p>
            <a:r>
              <a:rPr lang="en-US" sz="3200" dirty="0">
                <a:latin typeface="Amasis MT Pro Medium" panose="02040604050005020304" pitchFamily="18" charset="0"/>
                <a:ea typeface="+mj-ea"/>
                <a:cs typeface="+mj-cs"/>
              </a:rPr>
              <a:t>The question’s </a:t>
            </a:r>
            <a:r>
              <a:rPr lang="en-US" sz="3200" dirty="0">
                <a:solidFill>
                  <a:srgbClr val="00B050"/>
                </a:solidFill>
                <a:latin typeface="Amasis MT Pro Medium" panose="02040604050005020304" pitchFamily="18" charset="0"/>
                <a:ea typeface="+mj-ea"/>
                <a:cs typeface="+mj-cs"/>
              </a:rPr>
              <a:t>JSON file </a:t>
            </a:r>
            <a:r>
              <a:rPr lang="en-US" sz="3200" dirty="0">
                <a:latin typeface="Amasis MT Pro Medium" panose="02040604050005020304" pitchFamily="18" charset="0"/>
                <a:ea typeface="+mj-ea"/>
                <a:cs typeface="+mj-cs"/>
              </a:rPr>
              <a:t>gets downloaded.</a:t>
            </a:r>
            <a:endParaRPr lang="en-IN" sz="3200" dirty="0">
              <a:latin typeface="Amasis MT Pro Medium" panose="02040604050005020304" pitchFamily="18" charset="0"/>
              <a:ea typeface="+mj-ea"/>
              <a:cs typeface="+mj-cs"/>
            </a:endParaRPr>
          </a:p>
        </p:txBody>
      </p:sp>
      <p:pic>
        <p:nvPicPr>
          <p:cNvPr id="9" name="Picture 8">
            <a:extLst>
              <a:ext uri="{FF2B5EF4-FFF2-40B4-BE49-F238E27FC236}">
                <a16:creationId xmlns:a16="http://schemas.microsoft.com/office/drawing/2014/main" id="{DE0B348B-16F9-F757-A768-9E56416D0D4D}"/>
              </a:ext>
            </a:extLst>
          </p:cNvPr>
          <p:cNvPicPr>
            <a:picLocks noChangeAspect="1"/>
          </p:cNvPicPr>
          <p:nvPr/>
        </p:nvPicPr>
        <p:blipFill rotWithShape="1">
          <a:blip r:embed="rId2"/>
          <a:srcRect b="55206"/>
          <a:stretch/>
        </p:blipFill>
        <p:spPr>
          <a:xfrm>
            <a:off x="5944206" y="1175218"/>
            <a:ext cx="6247794" cy="1685401"/>
          </a:xfrm>
          <a:prstGeom prst="rect">
            <a:avLst/>
          </a:prstGeom>
        </p:spPr>
      </p:pic>
      <p:pic>
        <p:nvPicPr>
          <p:cNvPr id="14" name="Picture 13">
            <a:extLst>
              <a:ext uri="{FF2B5EF4-FFF2-40B4-BE49-F238E27FC236}">
                <a16:creationId xmlns:a16="http://schemas.microsoft.com/office/drawing/2014/main" id="{55088433-BF84-6EC6-F1A4-A334249C83AC}"/>
              </a:ext>
            </a:extLst>
          </p:cNvPr>
          <p:cNvPicPr>
            <a:picLocks noChangeAspect="1"/>
          </p:cNvPicPr>
          <p:nvPr/>
        </p:nvPicPr>
        <p:blipFill>
          <a:blip r:embed="rId3"/>
          <a:stretch>
            <a:fillRect/>
          </a:stretch>
        </p:blipFill>
        <p:spPr>
          <a:xfrm>
            <a:off x="0" y="3039864"/>
            <a:ext cx="12192000" cy="3818136"/>
          </a:xfrm>
          <a:prstGeom prst="rect">
            <a:avLst/>
          </a:prstGeom>
        </p:spPr>
      </p:pic>
    </p:spTree>
    <p:extLst>
      <p:ext uri="{BB962C8B-B14F-4D97-AF65-F5344CB8AC3E}">
        <p14:creationId xmlns:p14="http://schemas.microsoft.com/office/powerpoint/2010/main" val="418412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C36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5E742-FF12-41E1-E3ED-CD0069CA862C}"/>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pic>
        <p:nvPicPr>
          <p:cNvPr id="6" name="Picture 5">
            <a:extLst>
              <a:ext uri="{FF2B5EF4-FFF2-40B4-BE49-F238E27FC236}">
                <a16:creationId xmlns:a16="http://schemas.microsoft.com/office/drawing/2014/main" id="{AF8D3CB6-C197-9AFD-4E8A-128B4F8D2C4A}"/>
              </a:ext>
            </a:extLst>
          </p:cNvPr>
          <p:cNvPicPr>
            <a:picLocks noChangeAspect="1"/>
          </p:cNvPicPr>
          <p:nvPr/>
        </p:nvPicPr>
        <p:blipFill>
          <a:blip r:embed="rId2"/>
          <a:stretch>
            <a:fillRect/>
          </a:stretch>
        </p:blipFill>
        <p:spPr>
          <a:xfrm>
            <a:off x="0" y="965200"/>
            <a:ext cx="12192000" cy="5892800"/>
          </a:xfrm>
          <a:prstGeom prst="rect">
            <a:avLst/>
          </a:prstGeom>
        </p:spPr>
      </p:pic>
      <p:sp>
        <p:nvSpPr>
          <p:cNvPr id="7" name="TextBox 6">
            <a:extLst>
              <a:ext uri="{FF2B5EF4-FFF2-40B4-BE49-F238E27FC236}">
                <a16:creationId xmlns:a16="http://schemas.microsoft.com/office/drawing/2014/main" id="{4D459876-7F69-7300-5885-5F1140E677F0}"/>
              </a:ext>
            </a:extLst>
          </p:cNvPr>
          <p:cNvSpPr txBox="1"/>
          <p:nvPr/>
        </p:nvSpPr>
        <p:spPr>
          <a:xfrm>
            <a:off x="3473378" y="122539"/>
            <a:ext cx="5245244" cy="707886"/>
          </a:xfrm>
          <a:prstGeom prst="rect">
            <a:avLst/>
          </a:prstGeom>
          <a:noFill/>
        </p:spPr>
        <p:txBody>
          <a:bodyPr wrap="square" rtlCol="0">
            <a:spAutoFit/>
          </a:bodyPr>
          <a:lstStyle/>
          <a:p>
            <a:r>
              <a:rPr lang="en-US" sz="4000" dirty="0">
                <a:latin typeface="Amasis MT Pro Black" panose="02040A04050005020304" pitchFamily="18" charset="0"/>
                <a:ea typeface="+mj-ea"/>
                <a:cs typeface="+mj-cs"/>
              </a:rPr>
              <a:t>Add Question Page</a:t>
            </a:r>
            <a:endParaRPr lang="en-IN" sz="4000" dirty="0">
              <a:latin typeface="Amasis MT Pro Black" panose="02040A04050005020304" pitchFamily="18" charset="0"/>
              <a:ea typeface="+mj-ea"/>
              <a:cs typeface="+mj-cs"/>
            </a:endParaRPr>
          </a:p>
        </p:txBody>
      </p:sp>
    </p:spTree>
    <p:extLst>
      <p:ext uri="{BB962C8B-B14F-4D97-AF65-F5344CB8AC3E}">
        <p14:creationId xmlns:p14="http://schemas.microsoft.com/office/powerpoint/2010/main" val="378721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C36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AD045B-88CC-FF8C-D602-9C38BA78D0CF}"/>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3" name="Footer Placeholder 2">
            <a:extLst>
              <a:ext uri="{FF2B5EF4-FFF2-40B4-BE49-F238E27FC236}">
                <a16:creationId xmlns:a16="http://schemas.microsoft.com/office/drawing/2014/main" id="{DD51BED6-F47F-B86C-DADC-F956DDB257B3}"/>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BFA17928-62AC-7A24-D117-4E34CC088DA2}"/>
              </a:ext>
            </a:extLst>
          </p:cNvPr>
          <p:cNvSpPr>
            <a:spLocks noGrp="1"/>
          </p:cNvSpPr>
          <p:nvPr>
            <p:ph type="dt" sz="half" idx="10"/>
          </p:nvPr>
        </p:nvSpPr>
        <p:spPr/>
        <p:txBody>
          <a:bodyPr/>
          <a:lstStyle/>
          <a:p>
            <a:r>
              <a:rPr lang="en-US" noProof="0"/>
              <a:t>20XX</a:t>
            </a:r>
          </a:p>
        </p:txBody>
      </p:sp>
      <p:sp>
        <p:nvSpPr>
          <p:cNvPr id="7" name="TextBox 6">
            <a:extLst>
              <a:ext uri="{FF2B5EF4-FFF2-40B4-BE49-F238E27FC236}">
                <a16:creationId xmlns:a16="http://schemas.microsoft.com/office/drawing/2014/main" id="{1C58B334-0B90-EF50-1AAA-33C7E1CE3650}"/>
              </a:ext>
            </a:extLst>
          </p:cNvPr>
          <p:cNvSpPr txBox="1"/>
          <p:nvPr/>
        </p:nvSpPr>
        <p:spPr>
          <a:xfrm>
            <a:off x="2828610" y="439503"/>
            <a:ext cx="6534780" cy="707886"/>
          </a:xfrm>
          <a:prstGeom prst="rect">
            <a:avLst/>
          </a:prstGeom>
          <a:noFill/>
        </p:spPr>
        <p:txBody>
          <a:bodyPr wrap="square" rtlCol="0">
            <a:spAutoFit/>
          </a:bodyPr>
          <a:lstStyle/>
          <a:p>
            <a:r>
              <a:rPr lang="en-US" sz="4000" dirty="0">
                <a:latin typeface="Amasis MT Pro Black" panose="02040A04050005020304" pitchFamily="18" charset="0"/>
                <a:ea typeface="+mj-ea"/>
                <a:cs typeface="+mj-cs"/>
              </a:rPr>
              <a:t>Question Search Screen</a:t>
            </a:r>
            <a:endParaRPr lang="en-IN" sz="4000" dirty="0">
              <a:latin typeface="Amasis MT Pro Black" panose="02040A04050005020304" pitchFamily="18" charset="0"/>
              <a:ea typeface="+mj-ea"/>
              <a:cs typeface="+mj-cs"/>
            </a:endParaRPr>
          </a:p>
        </p:txBody>
      </p:sp>
      <p:pic>
        <p:nvPicPr>
          <p:cNvPr id="8" name="Picture 7">
            <a:extLst>
              <a:ext uri="{FF2B5EF4-FFF2-40B4-BE49-F238E27FC236}">
                <a16:creationId xmlns:a16="http://schemas.microsoft.com/office/drawing/2014/main" id="{6BC5814A-6A37-E612-2E0D-80A260656525}"/>
              </a:ext>
            </a:extLst>
          </p:cNvPr>
          <p:cNvPicPr>
            <a:picLocks noChangeAspect="1"/>
          </p:cNvPicPr>
          <p:nvPr/>
        </p:nvPicPr>
        <p:blipFill>
          <a:blip r:embed="rId2"/>
          <a:stretch>
            <a:fillRect/>
          </a:stretch>
        </p:blipFill>
        <p:spPr>
          <a:xfrm>
            <a:off x="0" y="1533331"/>
            <a:ext cx="12192000" cy="5334000"/>
          </a:xfrm>
          <a:prstGeom prst="rect">
            <a:avLst/>
          </a:prstGeom>
        </p:spPr>
      </p:pic>
    </p:spTree>
    <p:extLst>
      <p:ext uri="{BB962C8B-B14F-4D97-AF65-F5344CB8AC3E}">
        <p14:creationId xmlns:p14="http://schemas.microsoft.com/office/powerpoint/2010/main" val="30292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C36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AD045B-88CC-FF8C-D602-9C38BA78D0CF}"/>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3" name="Footer Placeholder 2">
            <a:extLst>
              <a:ext uri="{FF2B5EF4-FFF2-40B4-BE49-F238E27FC236}">
                <a16:creationId xmlns:a16="http://schemas.microsoft.com/office/drawing/2014/main" id="{DD51BED6-F47F-B86C-DADC-F956DDB257B3}"/>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BFA17928-62AC-7A24-D117-4E34CC088DA2}"/>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9D8FA50E-DDB5-8754-40C4-6EF1D6A87A03}"/>
              </a:ext>
            </a:extLst>
          </p:cNvPr>
          <p:cNvPicPr>
            <a:picLocks noChangeAspect="1"/>
          </p:cNvPicPr>
          <p:nvPr/>
        </p:nvPicPr>
        <p:blipFill>
          <a:blip r:embed="rId2"/>
          <a:stretch>
            <a:fillRect/>
          </a:stretch>
        </p:blipFill>
        <p:spPr>
          <a:xfrm>
            <a:off x="0" y="971550"/>
            <a:ext cx="12192000" cy="5886450"/>
          </a:xfrm>
          <a:prstGeom prst="rect">
            <a:avLst/>
          </a:prstGeom>
        </p:spPr>
      </p:pic>
      <p:sp>
        <p:nvSpPr>
          <p:cNvPr id="7" name="TextBox 6">
            <a:extLst>
              <a:ext uri="{FF2B5EF4-FFF2-40B4-BE49-F238E27FC236}">
                <a16:creationId xmlns:a16="http://schemas.microsoft.com/office/drawing/2014/main" id="{1C58B334-0B90-EF50-1AAA-33C7E1CE3650}"/>
              </a:ext>
            </a:extLst>
          </p:cNvPr>
          <p:cNvSpPr txBox="1"/>
          <p:nvPr/>
        </p:nvSpPr>
        <p:spPr>
          <a:xfrm>
            <a:off x="2828610" y="85560"/>
            <a:ext cx="6534780" cy="707886"/>
          </a:xfrm>
          <a:prstGeom prst="rect">
            <a:avLst/>
          </a:prstGeom>
          <a:noFill/>
        </p:spPr>
        <p:txBody>
          <a:bodyPr wrap="square" rtlCol="0">
            <a:spAutoFit/>
          </a:bodyPr>
          <a:lstStyle/>
          <a:p>
            <a:r>
              <a:rPr lang="en-US" sz="4000" dirty="0">
                <a:latin typeface="Amasis MT Pro Black" panose="02040A04050005020304" pitchFamily="18" charset="0"/>
                <a:ea typeface="+mj-ea"/>
                <a:cs typeface="+mj-cs"/>
              </a:rPr>
              <a:t>Question Display Screen</a:t>
            </a:r>
            <a:endParaRPr lang="en-IN" sz="4000" dirty="0">
              <a:latin typeface="Amasis MT Pro Black" panose="02040A04050005020304" pitchFamily="18" charset="0"/>
              <a:ea typeface="+mj-ea"/>
              <a:cs typeface="+mj-cs"/>
            </a:endParaRPr>
          </a:p>
        </p:txBody>
      </p:sp>
    </p:spTree>
    <p:extLst>
      <p:ext uri="{BB962C8B-B14F-4D97-AF65-F5344CB8AC3E}">
        <p14:creationId xmlns:p14="http://schemas.microsoft.com/office/powerpoint/2010/main" val="30423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465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9F811A-33A2-A4FD-B9C5-A20901B9B7E7}"/>
              </a:ext>
            </a:extLst>
          </p:cNvPr>
          <p:cNvSpPr txBox="1"/>
          <p:nvPr/>
        </p:nvSpPr>
        <p:spPr>
          <a:xfrm>
            <a:off x="2430660" y="1159764"/>
            <a:ext cx="7330679" cy="769441"/>
          </a:xfrm>
          <a:prstGeom prst="rect">
            <a:avLst/>
          </a:prstGeom>
          <a:noFill/>
        </p:spPr>
        <p:txBody>
          <a:bodyPr wrap="square" rtlCol="0">
            <a:spAutoFit/>
          </a:bodyPr>
          <a:lstStyle/>
          <a:p>
            <a:r>
              <a:rPr lang="en-US" sz="4400" dirty="0">
                <a:latin typeface="Amasis MT Pro Medium" panose="02040604050005020304" pitchFamily="18" charset="0"/>
              </a:rPr>
              <a:t>Rationale Behind UI Design</a:t>
            </a:r>
            <a:endParaRPr lang="en-IN" sz="2000" dirty="0">
              <a:latin typeface="Amasis MT Pro Medium" panose="02040604050005020304" pitchFamily="18" charset="0"/>
            </a:endParaRPr>
          </a:p>
        </p:txBody>
      </p:sp>
      <p:sp>
        <p:nvSpPr>
          <p:cNvPr id="8" name="Content Placeholder 2">
            <a:extLst>
              <a:ext uri="{FF2B5EF4-FFF2-40B4-BE49-F238E27FC236}">
                <a16:creationId xmlns:a16="http://schemas.microsoft.com/office/drawing/2014/main" id="{6703A02F-A3D3-6712-7E81-227F4288674A}"/>
              </a:ext>
            </a:extLst>
          </p:cNvPr>
          <p:cNvSpPr txBox="1">
            <a:spLocks/>
          </p:cNvSpPr>
          <p:nvPr/>
        </p:nvSpPr>
        <p:spPr>
          <a:xfrm>
            <a:off x="1337690" y="2172462"/>
            <a:ext cx="9516618" cy="334251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Our client mentioned that the users of our application would primarily be students from Tier 2 and Tier 3 colleges. Or teachers / professors having a comparatively less level of computer usage knowledge.</a:t>
            </a:r>
          </a:p>
          <a:p>
            <a:pPr marL="342900" indent="-342900">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It was also mentioned that the application should be mobile friendly to cater to a larger audience.</a:t>
            </a:r>
          </a:p>
          <a:p>
            <a:pPr marL="342900" indent="-342900">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We therefore designed our UI to be minimalist and ensured that the core functionality for unhindered learning could be accessed from all the pages and are placed on the top of the page on the Navbar.</a:t>
            </a:r>
          </a:p>
          <a:p>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921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EDE2-95D6-9CB2-0DB7-4E70DAF327F8}"/>
              </a:ext>
            </a:extLst>
          </p:cNvPr>
          <p:cNvSpPr>
            <a:spLocks noGrp="1"/>
          </p:cNvSpPr>
          <p:nvPr>
            <p:ph type="title"/>
          </p:nvPr>
        </p:nvSpPr>
        <p:spPr/>
        <p:txBody>
          <a:bodyPr/>
          <a:lstStyle/>
          <a:p>
            <a:r>
              <a:rPr lang="en-US" dirty="0"/>
              <a:t>Technologies Used</a:t>
            </a:r>
            <a:endParaRPr lang="en-IN" dirty="0"/>
          </a:p>
        </p:txBody>
      </p:sp>
      <p:sp>
        <p:nvSpPr>
          <p:cNvPr id="3" name="Text Placeholder 2">
            <a:extLst>
              <a:ext uri="{FF2B5EF4-FFF2-40B4-BE49-F238E27FC236}">
                <a16:creationId xmlns:a16="http://schemas.microsoft.com/office/drawing/2014/main" id="{E98531BE-B4CE-A5FB-DCDB-DC95FA164EAF}"/>
              </a:ext>
            </a:extLst>
          </p:cNvPr>
          <p:cNvSpPr>
            <a:spLocks noGrp="1"/>
          </p:cNvSpPr>
          <p:nvPr>
            <p:ph type="body" sz="quarter" idx="14"/>
          </p:nvPr>
        </p:nvSpPr>
        <p:spPr/>
        <p:txBody>
          <a:bodyPr/>
          <a:lstStyle/>
          <a:p>
            <a:r>
              <a:rPr lang="en-US" sz="3200" dirty="0"/>
              <a:t>React JS</a:t>
            </a:r>
            <a:endParaRPr lang="en-IN" sz="3200" dirty="0"/>
          </a:p>
        </p:txBody>
      </p:sp>
      <p:sp>
        <p:nvSpPr>
          <p:cNvPr id="6" name="Text Placeholder 5">
            <a:extLst>
              <a:ext uri="{FF2B5EF4-FFF2-40B4-BE49-F238E27FC236}">
                <a16:creationId xmlns:a16="http://schemas.microsoft.com/office/drawing/2014/main" id="{11BCA68E-8C10-E5F0-41F0-3B7E56B9BF1C}"/>
              </a:ext>
            </a:extLst>
          </p:cNvPr>
          <p:cNvSpPr>
            <a:spLocks noGrp="1"/>
          </p:cNvSpPr>
          <p:nvPr>
            <p:ph type="body" sz="quarter" idx="25"/>
          </p:nvPr>
        </p:nvSpPr>
        <p:spPr/>
        <p:txBody>
          <a:bodyPr/>
          <a:lstStyle/>
          <a:p>
            <a:r>
              <a:rPr lang="en-US" sz="3200" dirty="0"/>
              <a:t>Express JS</a:t>
            </a:r>
            <a:endParaRPr lang="en-IN" sz="3200" dirty="0"/>
          </a:p>
        </p:txBody>
      </p:sp>
      <p:sp>
        <p:nvSpPr>
          <p:cNvPr id="9" name="Text Placeholder 8">
            <a:extLst>
              <a:ext uri="{FF2B5EF4-FFF2-40B4-BE49-F238E27FC236}">
                <a16:creationId xmlns:a16="http://schemas.microsoft.com/office/drawing/2014/main" id="{A5EF0F41-A232-6839-0DCA-80A7F7523196}"/>
              </a:ext>
            </a:extLst>
          </p:cNvPr>
          <p:cNvSpPr>
            <a:spLocks noGrp="1"/>
          </p:cNvSpPr>
          <p:nvPr>
            <p:ph type="body" sz="quarter" idx="16"/>
          </p:nvPr>
        </p:nvSpPr>
        <p:spPr/>
        <p:txBody>
          <a:bodyPr/>
          <a:lstStyle/>
          <a:p>
            <a:r>
              <a:rPr lang="en-US" sz="3200" dirty="0"/>
              <a:t>Firebase</a:t>
            </a:r>
            <a:endParaRPr lang="en-IN" sz="3200" dirty="0"/>
          </a:p>
        </p:txBody>
      </p:sp>
      <p:sp>
        <p:nvSpPr>
          <p:cNvPr id="15" name="Text Placeholder 14">
            <a:extLst>
              <a:ext uri="{FF2B5EF4-FFF2-40B4-BE49-F238E27FC236}">
                <a16:creationId xmlns:a16="http://schemas.microsoft.com/office/drawing/2014/main" id="{96656173-06D0-759C-BC52-BF267721BA89}"/>
              </a:ext>
            </a:extLst>
          </p:cNvPr>
          <p:cNvSpPr>
            <a:spLocks noGrp="1"/>
          </p:cNvSpPr>
          <p:nvPr>
            <p:ph type="body" sz="quarter" idx="19"/>
          </p:nvPr>
        </p:nvSpPr>
        <p:spPr/>
        <p:txBody>
          <a:bodyPr/>
          <a:lstStyle/>
          <a:p>
            <a:r>
              <a:rPr lang="en-US" sz="3200" dirty="0"/>
              <a:t>Selenium</a:t>
            </a:r>
          </a:p>
          <a:p>
            <a:endParaRPr lang="en-IN" sz="3200" dirty="0"/>
          </a:p>
        </p:txBody>
      </p:sp>
      <p:sp>
        <p:nvSpPr>
          <p:cNvPr id="21" name="Text Placeholder 20">
            <a:extLst>
              <a:ext uri="{FF2B5EF4-FFF2-40B4-BE49-F238E27FC236}">
                <a16:creationId xmlns:a16="http://schemas.microsoft.com/office/drawing/2014/main" id="{3DABEE57-318C-5109-D525-02843A4AB53B}"/>
              </a:ext>
            </a:extLst>
          </p:cNvPr>
          <p:cNvSpPr>
            <a:spLocks noGrp="1"/>
          </p:cNvSpPr>
          <p:nvPr>
            <p:ph type="body" sz="quarter" idx="22"/>
          </p:nvPr>
        </p:nvSpPr>
        <p:spPr/>
        <p:txBody>
          <a:bodyPr/>
          <a:lstStyle/>
          <a:p>
            <a:r>
              <a:rPr lang="en-US" sz="3200" dirty="0"/>
              <a:t>.</a:t>
            </a:r>
            <a:endParaRPr lang="en-IN" sz="3200" dirty="0"/>
          </a:p>
        </p:txBody>
      </p:sp>
      <p:pic>
        <p:nvPicPr>
          <p:cNvPr id="28" name="Picture Placeholder 27">
            <a:extLst>
              <a:ext uri="{FF2B5EF4-FFF2-40B4-BE49-F238E27FC236}">
                <a16:creationId xmlns:a16="http://schemas.microsoft.com/office/drawing/2014/main" id="{9926BC99-55E1-2403-EB1A-5495145A4CDE}"/>
              </a:ext>
            </a:extLst>
          </p:cNvPr>
          <p:cNvPicPr>
            <a:picLocks noGrp="1" noChangeAspect="1"/>
          </p:cNvPicPr>
          <p:nvPr>
            <p:ph type="pic" sz="quarter" idx="13"/>
          </p:nvPr>
        </p:nvPicPr>
        <p:blipFill rotWithShape="1">
          <a:blip r:embed="rId2"/>
          <a:srcRect t="3869" b="3869"/>
          <a:stretch/>
        </p:blipFill>
        <p:spPr>
          <a:xfrm>
            <a:off x="579438" y="1874838"/>
            <a:ext cx="2487612" cy="1279525"/>
          </a:xfrm>
          <a:prstGeom prst="rect">
            <a:avLst/>
          </a:prstGeom>
          <a:ln>
            <a:noFill/>
          </a:ln>
          <a:effectLst>
            <a:softEdge rad="112500"/>
          </a:effectLst>
        </p:spPr>
      </p:pic>
      <p:pic>
        <p:nvPicPr>
          <p:cNvPr id="32" name="Picture 6" descr="Firebase - YouTube">
            <a:extLst>
              <a:ext uri="{FF2B5EF4-FFF2-40B4-BE49-F238E27FC236}">
                <a16:creationId xmlns:a16="http://schemas.microsoft.com/office/drawing/2014/main" id="{F14BC9EC-02D8-A470-84D7-8B030DEFC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188" y="1974003"/>
            <a:ext cx="1313935" cy="13139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Selenium (software) - Wikiversity">
            <a:extLst>
              <a:ext uri="{FF2B5EF4-FFF2-40B4-BE49-F238E27FC236}">
                <a16:creationId xmlns:a16="http://schemas.microsoft.com/office/drawing/2014/main" id="{F11DACCA-8A9B-A101-30DB-FC09E05C0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972" y="1944140"/>
            <a:ext cx="1313936" cy="13736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Getting started with Express.js - Keeping it simple! | Ajeet Chaulagain">
            <a:extLst>
              <a:ext uri="{FF2B5EF4-FFF2-40B4-BE49-F238E27FC236}">
                <a16:creationId xmlns:a16="http://schemas.microsoft.com/office/drawing/2014/main" id="{46CCBC61-535E-4FCE-0D38-4E93E6174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788" y="4242952"/>
            <a:ext cx="1486655" cy="148665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F66B21E0-A4BD-F0F9-0C73-62BF09EE2FFF}"/>
              </a:ext>
            </a:extLst>
          </p:cNvPr>
          <p:cNvSpPr/>
          <p:nvPr/>
        </p:nvSpPr>
        <p:spPr>
          <a:xfrm>
            <a:off x="0" y="4206240"/>
            <a:ext cx="12192000" cy="2651760"/>
          </a:xfrm>
          <a:prstGeom prst="rect">
            <a:avLst/>
          </a:prstGeom>
          <a:solidFill>
            <a:srgbClr val="E9C3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46">
            <a:extLst>
              <a:ext uri="{FF2B5EF4-FFF2-40B4-BE49-F238E27FC236}">
                <a16:creationId xmlns:a16="http://schemas.microsoft.com/office/drawing/2014/main" id="{D2003425-9BA5-B11D-F7E0-58754AB068BD}"/>
              </a:ext>
            </a:extLst>
          </p:cNvPr>
          <p:cNvPicPr>
            <a:picLocks noChangeAspect="1"/>
          </p:cNvPicPr>
          <p:nvPr/>
        </p:nvPicPr>
        <p:blipFill>
          <a:blip r:embed="rId6"/>
          <a:stretch>
            <a:fillRect/>
          </a:stretch>
        </p:blipFill>
        <p:spPr>
          <a:xfrm>
            <a:off x="9032778" y="1714433"/>
            <a:ext cx="2910405" cy="2462651"/>
          </a:xfrm>
          <a:prstGeom prst="rect">
            <a:avLst/>
          </a:prstGeom>
        </p:spPr>
      </p:pic>
    </p:spTree>
    <p:extLst>
      <p:ext uri="{BB962C8B-B14F-4D97-AF65-F5344CB8AC3E}">
        <p14:creationId xmlns:p14="http://schemas.microsoft.com/office/powerpoint/2010/main" val="262704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1A15-2FFF-2C71-2801-FAB18D0CD016}"/>
              </a:ext>
            </a:extLst>
          </p:cNvPr>
          <p:cNvSpPr>
            <a:spLocks noGrp="1"/>
          </p:cNvSpPr>
          <p:nvPr>
            <p:ph type="ctrTitle"/>
          </p:nvPr>
        </p:nvSpPr>
        <p:spPr>
          <a:xfrm>
            <a:off x="1525524" y="1536192"/>
            <a:ext cx="3402076" cy="902208"/>
          </a:xfrm>
        </p:spPr>
        <p:txBody>
          <a:bodyPr anchor="t">
            <a:normAutofit fontScale="90000"/>
          </a:bodyPr>
          <a:lstStyle/>
          <a:p>
            <a:r>
              <a:rPr lang="en-US" dirty="0"/>
              <a:t>React JS</a:t>
            </a:r>
            <a:endParaRPr lang="en-IN" dirty="0"/>
          </a:p>
        </p:txBody>
      </p:sp>
      <p:sp>
        <p:nvSpPr>
          <p:cNvPr id="4" name="Content Placeholder 3">
            <a:extLst>
              <a:ext uri="{FF2B5EF4-FFF2-40B4-BE49-F238E27FC236}">
                <a16:creationId xmlns:a16="http://schemas.microsoft.com/office/drawing/2014/main" id="{77E8BD79-8BF9-8270-31B1-A97C3FDE2CB0}"/>
              </a:ext>
            </a:extLst>
          </p:cNvPr>
          <p:cNvSpPr>
            <a:spLocks noGrp="1"/>
          </p:cNvSpPr>
          <p:nvPr>
            <p:ph type="subTitle" idx="1"/>
          </p:nvPr>
        </p:nvSpPr>
        <p:spPr>
          <a:xfrm>
            <a:off x="1024932" y="2532185"/>
            <a:ext cx="5325626" cy="3104940"/>
          </a:xfrm>
        </p:spPr>
        <p:txBody>
          <a:bodyPr>
            <a:normAutofit fontScale="92500" lnSpcReduction="10000"/>
          </a:bodyPr>
          <a:lstStyle/>
          <a:p>
            <a:pPr>
              <a:lnSpc>
                <a:spcPct val="120000"/>
              </a:lnSpc>
              <a:spcBef>
                <a:spcPts val="0"/>
              </a:spcBef>
            </a:pPr>
            <a:r>
              <a:rPr lang="en-US" sz="2400" dirty="0"/>
              <a:t>We are using React (a library of JavaScript) for making the User Interface for our app.</a:t>
            </a:r>
          </a:p>
          <a:p>
            <a:pPr>
              <a:lnSpc>
                <a:spcPct val="120000"/>
              </a:lnSpc>
              <a:spcBef>
                <a:spcPts val="0"/>
              </a:spcBef>
            </a:pPr>
            <a:r>
              <a:rPr lang="en-US" sz="2400" dirty="0"/>
              <a:t>It is a standard stack and was recommended to us by the client.</a:t>
            </a:r>
          </a:p>
          <a:p>
            <a:pPr>
              <a:lnSpc>
                <a:spcPct val="120000"/>
              </a:lnSpc>
              <a:spcBef>
                <a:spcPts val="0"/>
              </a:spcBef>
            </a:pPr>
            <a:r>
              <a:rPr lang="en-US" sz="2400" dirty="0"/>
              <a:t>As most of our code is in JSX (the language used across several web frameworks today), our code is portable in case any frameworks get deprecated in the future.</a:t>
            </a:r>
            <a:endParaRPr lang="en-IN" sz="2400" dirty="0"/>
          </a:p>
        </p:txBody>
      </p:sp>
      <p:pic>
        <p:nvPicPr>
          <p:cNvPr id="9" name="Picture Placeholder 8">
            <a:extLst>
              <a:ext uri="{FF2B5EF4-FFF2-40B4-BE49-F238E27FC236}">
                <a16:creationId xmlns:a16="http://schemas.microsoft.com/office/drawing/2014/main" id="{76DACA30-8741-E194-B7D3-1D79AA83485E}"/>
              </a:ext>
            </a:extLst>
          </p:cNvPr>
          <p:cNvPicPr>
            <a:picLocks noGrp="1" noChangeAspect="1"/>
          </p:cNvPicPr>
          <p:nvPr>
            <p:ph type="pic" sz="quarter" idx="10"/>
          </p:nvPr>
        </p:nvPicPr>
        <p:blipFill>
          <a:blip r:embed="rId2"/>
          <a:srcRect l="23542" r="23542"/>
          <a:stretch/>
        </p:blipFill>
        <p:spPr>
          <a:xfrm>
            <a:off x="6443482" y="812549"/>
            <a:ext cx="4636008" cy="4928101"/>
          </a:xfrm>
          <a:prstGeom prst="rect">
            <a:avLst/>
          </a:prstGeom>
          <a:noFill/>
        </p:spPr>
      </p:pic>
      <p:sp>
        <p:nvSpPr>
          <p:cNvPr id="5" name="Slide Number Placeholder 4" hidden="1">
            <a:extLst>
              <a:ext uri="{FF2B5EF4-FFF2-40B4-BE49-F238E27FC236}">
                <a16:creationId xmlns:a16="http://schemas.microsoft.com/office/drawing/2014/main" id="{18674022-F14D-3D52-2E3C-E1BE2BAEE22F}"/>
              </a:ext>
            </a:extLst>
          </p:cNvPr>
          <p:cNvSpPr>
            <a:spLocks noGrp="1"/>
          </p:cNvSpPr>
          <p:nvPr>
            <p:ph type="sldNum" sz="quarter" idx="4294967295"/>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16</a:t>
            </a:fld>
            <a:endParaRPr lang="en-US" noProof="0"/>
          </a:p>
        </p:txBody>
      </p:sp>
    </p:spTree>
    <p:extLst>
      <p:ext uri="{BB962C8B-B14F-4D97-AF65-F5344CB8AC3E}">
        <p14:creationId xmlns:p14="http://schemas.microsoft.com/office/powerpoint/2010/main" val="197649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266ACE-5408-64A4-3F39-1CDA7416EC3E}"/>
              </a:ext>
            </a:extLst>
          </p:cNvPr>
          <p:cNvSpPr>
            <a:spLocks noGrp="1"/>
          </p:cNvSpPr>
          <p:nvPr>
            <p:ph type="title"/>
          </p:nvPr>
        </p:nvSpPr>
        <p:spPr>
          <a:xfrm>
            <a:off x="5958750" y="1539240"/>
            <a:ext cx="4959821" cy="1162762"/>
          </a:xfrm>
        </p:spPr>
        <p:txBody>
          <a:bodyPr/>
          <a:lstStyle/>
          <a:p>
            <a:r>
              <a:rPr lang="en-US" dirty="0"/>
              <a:t>Firebase</a:t>
            </a:r>
          </a:p>
        </p:txBody>
      </p:sp>
      <p:pic>
        <p:nvPicPr>
          <p:cNvPr id="6" name="Picture 6" descr="Firebase - YouTube">
            <a:extLst>
              <a:ext uri="{FF2B5EF4-FFF2-40B4-BE49-F238E27FC236}">
                <a16:creationId xmlns:a16="http://schemas.microsoft.com/office/drawing/2014/main" id="{75904848-B43C-E88E-FADD-5A2ABDEE1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54" r="19201"/>
          <a:stretch/>
        </p:blipFill>
        <p:spPr bwMode="auto">
          <a:xfrm>
            <a:off x="20" y="10"/>
            <a:ext cx="4351108" cy="6857990"/>
          </a:xfrm>
          <a:prstGeom prst="rect">
            <a:avLst/>
          </a:prstGeom>
          <a:solidFill>
            <a:srgbClr val="FFFFFF"/>
          </a:solidFill>
        </p:spPr>
      </p:pic>
      <p:sp>
        <p:nvSpPr>
          <p:cNvPr id="13" name="Content Placeholder 3">
            <a:extLst>
              <a:ext uri="{FF2B5EF4-FFF2-40B4-BE49-F238E27FC236}">
                <a16:creationId xmlns:a16="http://schemas.microsoft.com/office/drawing/2014/main" id="{0ACB1314-BE2C-7986-D511-7997BCC5876D}"/>
              </a:ext>
            </a:extLst>
          </p:cNvPr>
          <p:cNvSpPr>
            <a:spLocks noGrp="1"/>
          </p:cNvSpPr>
          <p:nvPr>
            <p:ph idx="1"/>
          </p:nvPr>
        </p:nvSpPr>
        <p:spPr>
          <a:xfrm>
            <a:off x="5653659" y="2691284"/>
            <a:ext cx="5264912" cy="2627476"/>
          </a:xfrm>
        </p:spPr>
        <p:txBody>
          <a:bodyPr/>
          <a:lstStyle/>
          <a:p>
            <a:r>
              <a:rPr lang="en-US" sz="2400" dirty="0"/>
              <a:t>We are using several services from Firebase –</a:t>
            </a:r>
          </a:p>
          <a:p>
            <a:pPr marL="457200" indent="-457200">
              <a:buAutoNum type="arabicPeriod"/>
            </a:pPr>
            <a:r>
              <a:rPr lang="en-US" sz="2400" dirty="0"/>
              <a:t>Authentication</a:t>
            </a:r>
          </a:p>
          <a:p>
            <a:pPr marL="457200" indent="-457200">
              <a:buAutoNum type="arabicPeriod"/>
            </a:pPr>
            <a:r>
              <a:rPr lang="en-US" sz="2400" dirty="0"/>
              <a:t>Firestore</a:t>
            </a:r>
          </a:p>
          <a:p>
            <a:pPr marL="457200" indent="-457200">
              <a:buAutoNum type="arabicPeriod"/>
            </a:pPr>
            <a:r>
              <a:rPr lang="en-US" sz="2400" dirty="0"/>
              <a:t>Hosting</a:t>
            </a:r>
          </a:p>
          <a:p>
            <a:r>
              <a:rPr lang="en-US" sz="2400" dirty="0"/>
              <a:t>Ours is a serverless application with Firebase being used as a Backend as a Service (BAAS).</a:t>
            </a:r>
          </a:p>
        </p:txBody>
      </p:sp>
      <p:sp>
        <p:nvSpPr>
          <p:cNvPr id="5" name="Slide Number Placeholder 4">
            <a:extLst>
              <a:ext uri="{FF2B5EF4-FFF2-40B4-BE49-F238E27FC236}">
                <a16:creationId xmlns:a16="http://schemas.microsoft.com/office/drawing/2014/main" id="{D79EE648-104A-1191-8F74-82493F332502}"/>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17</a:t>
            </a:fld>
            <a:endParaRPr lang="en-US" noProof="0"/>
          </a:p>
        </p:txBody>
      </p:sp>
    </p:spTree>
    <p:extLst>
      <p:ext uri="{BB962C8B-B14F-4D97-AF65-F5344CB8AC3E}">
        <p14:creationId xmlns:p14="http://schemas.microsoft.com/office/powerpoint/2010/main" val="287507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D0474FB-DD1B-1F45-B8A4-280CAA709742}"/>
              </a:ext>
            </a:extLst>
          </p:cNvPr>
          <p:cNvSpPr>
            <a:spLocks noGrp="1"/>
          </p:cNvSpPr>
          <p:nvPr>
            <p:ph type="title"/>
          </p:nvPr>
        </p:nvSpPr>
        <p:spPr>
          <a:xfrm>
            <a:off x="1389888" y="1719072"/>
            <a:ext cx="5038344" cy="1709928"/>
          </a:xfrm>
        </p:spPr>
        <p:txBody>
          <a:bodyPr/>
          <a:lstStyle/>
          <a:p>
            <a:r>
              <a:rPr lang="en-US" dirty="0"/>
              <a:t>Selenium</a:t>
            </a:r>
          </a:p>
        </p:txBody>
      </p:sp>
      <p:pic>
        <p:nvPicPr>
          <p:cNvPr id="6" name="Picture 8" descr="Selenium (software) - Wikiversity">
            <a:extLst>
              <a:ext uri="{FF2B5EF4-FFF2-40B4-BE49-F238E27FC236}">
                <a16:creationId xmlns:a16="http://schemas.microsoft.com/office/drawing/2014/main" id="{48B7A238-5F24-F3D6-0E15-C3E1B43FC5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83296" y="1376033"/>
            <a:ext cx="3895344" cy="4072405"/>
          </a:xfrm>
          <a:prstGeom prst="rect">
            <a:avLst/>
          </a:prstGeom>
          <a:solidFill>
            <a:srgbClr val="FFFFFF"/>
          </a:solidFill>
        </p:spPr>
      </p:pic>
      <p:sp>
        <p:nvSpPr>
          <p:cNvPr id="13" name="Content Placeholder 3">
            <a:extLst>
              <a:ext uri="{FF2B5EF4-FFF2-40B4-BE49-F238E27FC236}">
                <a16:creationId xmlns:a16="http://schemas.microsoft.com/office/drawing/2014/main" id="{4697DFA7-9A0A-A280-2920-B903DF4CC04A}"/>
              </a:ext>
            </a:extLst>
          </p:cNvPr>
          <p:cNvSpPr>
            <a:spLocks noGrp="1"/>
          </p:cNvSpPr>
          <p:nvPr>
            <p:ph idx="1"/>
          </p:nvPr>
        </p:nvSpPr>
        <p:spPr>
          <a:xfrm>
            <a:off x="1389888" y="2808870"/>
            <a:ext cx="5010912" cy="2686304"/>
          </a:xfrm>
        </p:spPr>
        <p:txBody>
          <a:bodyPr/>
          <a:lstStyle/>
          <a:p>
            <a:r>
              <a:rPr lang="en-US" sz="2400" dirty="0"/>
              <a:t>Automated testing for our app is being done using Selenium – a web automation tool. Selenium aids in automating user input and detecting presence of key features used by </a:t>
            </a:r>
            <a:r>
              <a:rPr lang="en-US" sz="2400" dirty="0" err="1"/>
              <a:t>pytest</a:t>
            </a:r>
            <a:r>
              <a:rPr lang="en-US" sz="2400" dirty="0"/>
              <a:t> to test the functionality being tested.</a:t>
            </a:r>
          </a:p>
        </p:txBody>
      </p:sp>
      <p:sp>
        <p:nvSpPr>
          <p:cNvPr id="5" name="Slide Number Placeholder 4">
            <a:extLst>
              <a:ext uri="{FF2B5EF4-FFF2-40B4-BE49-F238E27FC236}">
                <a16:creationId xmlns:a16="http://schemas.microsoft.com/office/drawing/2014/main" id="{03D304E8-33D2-671D-7922-1A5F7E6CD326}"/>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18</a:t>
            </a:fld>
            <a:endParaRPr lang="en-US" noProof="0"/>
          </a:p>
        </p:txBody>
      </p:sp>
    </p:spTree>
    <p:extLst>
      <p:ext uri="{BB962C8B-B14F-4D97-AF65-F5344CB8AC3E}">
        <p14:creationId xmlns:p14="http://schemas.microsoft.com/office/powerpoint/2010/main" val="180535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266ACE-5408-64A4-3F39-1CDA7416EC3E}"/>
              </a:ext>
            </a:extLst>
          </p:cNvPr>
          <p:cNvSpPr>
            <a:spLocks noGrp="1"/>
          </p:cNvSpPr>
          <p:nvPr>
            <p:ph type="title"/>
          </p:nvPr>
        </p:nvSpPr>
        <p:spPr>
          <a:xfrm>
            <a:off x="5958750" y="1539240"/>
            <a:ext cx="4959821" cy="1162762"/>
          </a:xfrm>
        </p:spPr>
        <p:txBody>
          <a:bodyPr/>
          <a:lstStyle/>
          <a:p>
            <a:r>
              <a:rPr lang="en-US" dirty="0"/>
              <a:t>Pytest</a:t>
            </a:r>
          </a:p>
        </p:txBody>
      </p:sp>
      <p:sp>
        <p:nvSpPr>
          <p:cNvPr id="13" name="Content Placeholder 3">
            <a:extLst>
              <a:ext uri="{FF2B5EF4-FFF2-40B4-BE49-F238E27FC236}">
                <a16:creationId xmlns:a16="http://schemas.microsoft.com/office/drawing/2014/main" id="{0ACB1314-BE2C-7986-D511-7997BCC5876D}"/>
              </a:ext>
            </a:extLst>
          </p:cNvPr>
          <p:cNvSpPr>
            <a:spLocks noGrp="1"/>
          </p:cNvSpPr>
          <p:nvPr>
            <p:ph idx="1"/>
          </p:nvPr>
        </p:nvSpPr>
        <p:spPr>
          <a:xfrm>
            <a:off x="5653659" y="2691284"/>
            <a:ext cx="5264912" cy="2627476"/>
          </a:xfrm>
        </p:spPr>
        <p:txBody>
          <a:bodyPr/>
          <a:lstStyle/>
          <a:p>
            <a:r>
              <a:rPr lang="en-US" sz="2400" dirty="0"/>
              <a:t>Pytest is a Python testing framework that we are using to test our web application.</a:t>
            </a:r>
          </a:p>
          <a:p>
            <a:endParaRPr lang="en-US" sz="2400" dirty="0"/>
          </a:p>
          <a:p>
            <a:r>
              <a:rPr lang="en-US" sz="2400" dirty="0"/>
              <a:t>Following the test plan.</a:t>
            </a:r>
          </a:p>
        </p:txBody>
      </p:sp>
      <p:sp>
        <p:nvSpPr>
          <p:cNvPr id="5" name="Slide Number Placeholder 4">
            <a:extLst>
              <a:ext uri="{FF2B5EF4-FFF2-40B4-BE49-F238E27FC236}">
                <a16:creationId xmlns:a16="http://schemas.microsoft.com/office/drawing/2014/main" id="{D79EE648-104A-1191-8F74-82493F332502}"/>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19</a:t>
            </a:fld>
            <a:endParaRPr lang="en-US" noProof="0"/>
          </a:p>
        </p:txBody>
      </p:sp>
      <p:pic>
        <p:nvPicPr>
          <p:cNvPr id="3" name="Picture 2">
            <a:extLst>
              <a:ext uri="{FF2B5EF4-FFF2-40B4-BE49-F238E27FC236}">
                <a16:creationId xmlns:a16="http://schemas.microsoft.com/office/drawing/2014/main" id="{9869A6DC-19B9-5EE0-AFC7-34086F942866}"/>
              </a:ext>
            </a:extLst>
          </p:cNvPr>
          <p:cNvPicPr>
            <a:picLocks noChangeAspect="1"/>
          </p:cNvPicPr>
          <p:nvPr/>
        </p:nvPicPr>
        <p:blipFill>
          <a:blip r:embed="rId2"/>
          <a:stretch>
            <a:fillRect/>
          </a:stretch>
        </p:blipFill>
        <p:spPr>
          <a:xfrm>
            <a:off x="533400" y="1229360"/>
            <a:ext cx="4089400" cy="4089400"/>
          </a:xfrm>
          <a:prstGeom prst="rect">
            <a:avLst/>
          </a:prstGeom>
        </p:spPr>
      </p:pic>
    </p:spTree>
    <p:extLst>
      <p:ext uri="{BB962C8B-B14F-4D97-AF65-F5344CB8AC3E}">
        <p14:creationId xmlns:p14="http://schemas.microsoft.com/office/powerpoint/2010/main" val="347176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669627" y="1233879"/>
            <a:ext cx="6951306" cy="1709928"/>
          </a:xfrm>
        </p:spPr>
        <p:txBody>
          <a:bodyPr/>
          <a:lstStyle/>
          <a:p>
            <a:r>
              <a:rPr lang="en-US" sz="5400" dirty="0">
                <a:latin typeface="Amasis MT Pro Black" panose="02040A04050005020304" pitchFamily="18" charset="0"/>
              </a:rPr>
              <a:t>Problem Statement</a:t>
            </a:r>
            <a:br>
              <a:rPr lang="en-US" sz="5400" dirty="0">
                <a:sym typeface="DM Sans Medium"/>
              </a:rPr>
            </a:br>
            <a:endParaRPr lang="en-US" sz="5400"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737119" y="2411962"/>
            <a:ext cx="6671387" cy="3533318"/>
          </a:xfrm>
        </p:spPr>
        <p:txBody>
          <a:bodyPr/>
          <a:lstStyle/>
          <a:p>
            <a:r>
              <a:rPr lang="en-US" sz="2000" dirty="0">
                <a:latin typeface="Aptos Display" panose="020B0004020202020204" pitchFamily="34" charset="0"/>
              </a:rPr>
              <a:t>Our project is to create a </a:t>
            </a:r>
            <a:r>
              <a:rPr lang="en-US" sz="2000" dirty="0">
                <a:solidFill>
                  <a:srgbClr val="00B0F0"/>
                </a:solidFill>
                <a:latin typeface="Aptos Display" panose="020B0004020202020204" pitchFamily="34" charset="0"/>
              </a:rPr>
              <a:t>question bank service </a:t>
            </a:r>
            <a:r>
              <a:rPr lang="en-US" sz="2000" dirty="0">
                <a:latin typeface="Aptos Display" panose="020B0004020202020204" pitchFamily="34" charset="0"/>
              </a:rPr>
              <a:t>for our client Virtual Labs.</a:t>
            </a:r>
          </a:p>
          <a:p>
            <a:r>
              <a:rPr lang="en-US" sz="2000" dirty="0">
                <a:latin typeface="Aptos Display" panose="020B0004020202020204" pitchFamily="34" charset="0"/>
              </a:rPr>
              <a:t>This involves creating a </a:t>
            </a:r>
            <a:r>
              <a:rPr lang="en-US" sz="2000" dirty="0">
                <a:solidFill>
                  <a:srgbClr val="00B050"/>
                </a:solidFill>
                <a:latin typeface="Aptos Display" panose="020B0004020202020204" pitchFamily="34" charset="0"/>
              </a:rPr>
              <a:t>web application </a:t>
            </a:r>
            <a:r>
              <a:rPr lang="en-US" sz="2000" dirty="0">
                <a:latin typeface="Aptos Display" panose="020B0004020202020204" pitchFamily="34" charset="0"/>
              </a:rPr>
              <a:t>that enables us to </a:t>
            </a:r>
            <a:r>
              <a:rPr lang="en-US" sz="2000" dirty="0">
                <a:solidFill>
                  <a:srgbClr val="7030A0"/>
                </a:solidFill>
                <a:latin typeface="Aptos Display" panose="020B0004020202020204" pitchFamily="34" charset="0"/>
              </a:rPr>
              <a:t>add questions</a:t>
            </a:r>
            <a:r>
              <a:rPr lang="en-US" sz="2000" dirty="0">
                <a:latin typeface="Aptos Display" panose="020B0004020202020204" pitchFamily="34" charset="0"/>
              </a:rPr>
              <a:t>, </a:t>
            </a:r>
            <a:r>
              <a:rPr lang="en-US" sz="2000" dirty="0">
                <a:solidFill>
                  <a:srgbClr val="7030A0"/>
                </a:solidFill>
                <a:latin typeface="Aptos Display" panose="020B0004020202020204" pitchFamily="34" charset="0"/>
              </a:rPr>
              <a:t>view questions </a:t>
            </a:r>
            <a:r>
              <a:rPr lang="en-US" sz="2000" dirty="0">
                <a:latin typeface="Aptos Display" panose="020B0004020202020204" pitchFamily="34" charset="0"/>
              </a:rPr>
              <a:t>and </a:t>
            </a:r>
            <a:r>
              <a:rPr lang="en-US" sz="2000" dirty="0">
                <a:solidFill>
                  <a:srgbClr val="7030A0"/>
                </a:solidFill>
                <a:latin typeface="Aptos Display" panose="020B0004020202020204" pitchFamily="34" charset="0"/>
              </a:rPr>
              <a:t>download them</a:t>
            </a:r>
            <a:r>
              <a:rPr lang="en-US" sz="2000" dirty="0">
                <a:latin typeface="Aptos Display" panose="020B0004020202020204" pitchFamily="34" charset="0"/>
              </a:rPr>
              <a:t>.</a:t>
            </a:r>
          </a:p>
          <a:p>
            <a:r>
              <a:rPr lang="en-US" sz="2000" dirty="0">
                <a:latin typeface="Aptos Display" panose="020B0004020202020204" pitchFamily="34" charset="0"/>
              </a:rPr>
              <a:t>This is provided with an </a:t>
            </a:r>
            <a:r>
              <a:rPr lang="en-US" sz="2000" dirty="0">
                <a:solidFill>
                  <a:srgbClr val="FFC000"/>
                </a:solidFill>
                <a:latin typeface="Aptos Display" panose="020B0004020202020204" pitchFamily="34" charset="0"/>
              </a:rPr>
              <a:t>API</a:t>
            </a:r>
            <a:r>
              <a:rPr lang="en-US" sz="2000" dirty="0">
                <a:latin typeface="Aptos Display" panose="020B0004020202020204" pitchFamily="34" charset="0"/>
              </a:rPr>
              <a:t> that users can use to fetch and add the questions after authentication.</a:t>
            </a:r>
          </a:p>
          <a:p>
            <a:r>
              <a:rPr lang="en-US" sz="2000" dirty="0">
                <a:latin typeface="Aptos Display" panose="020B0004020202020204" pitchFamily="34" charset="0"/>
              </a:rPr>
              <a:t>We would also provide </a:t>
            </a:r>
            <a:r>
              <a:rPr lang="en-US" sz="2000" dirty="0">
                <a:solidFill>
                  <a:srgbClr val="FF0000"/>
                </a:solidFill>
                <a:latin typeface="Aptos Display" panose="020B0004020202020204" pitchFamily="34" charset="0"/>
              </a:rPr>
              <a:t>validators</a:t>
            </a:r>
            <a:r>
              <a:rPr lang="en-US" sz="2000" dirty="0">
                <a:latin typeface="Aptos Display" panose="020B0004020202020204" pitchFamily="34" charset="0"/>
              </a:rPr>
              <a:t> as per the client’s needs.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sp>
        <p:nvSpPr>
          <p:cNvPr id="5" name="Picture Placeholder 4">
            <a:extLst>
              <a:ext uri="{FF2B5EF4-FFF2-40B4-BE49-F238E27FC236}">
                <a16:creationId xmlns:a16="http://schemas.microsoft.com/office/drawing/2014/main" id="{5CC880B8-7FB1-79B2-EBCD-A43C5DB5903A}"/>
              </a:ext>
            </a:extLst>
          </p:cNvPr>
          <p:cNvSpPr>
            <a:spLocks noGrp="1"/>
          </p:cNvSpPr>
          <p:nvPr>
            <p:ph type="pic" sz="quarter" idx="13"/>
          </p:nvPr>
        </p:nvSpPr>
        <p:spPr/>
        <p:txBody>
          <a:bodyPr/>
          <a:lstStyle/>
          <a:p>
            <a:endParaRPr lang="en-IN" dirty="0"/>
          </a:p>
        </p:txBody>
      </p:sp>
      <p:pic>
        <p:nvPicPr>
          <p:cNvPr id="2" name="Picture 1">
            <a:extLst>
              <a:ext uri="{FF2B5EF4-FFF2-40B4-BE49-F238E27FC236}">
                <a16:creationId xmlns:a16="http://schemas.microsoft.com/office/drawing/2014/main" id="{3FE38783-9A32-F96B-1B95-AD6218B8C6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45" b="93094" l="4624" r="96433">
                        <a14:foregroundMark x1="12814" y1="43646" x2="26684" y2="46409"/>
                        <a14:foregroundMark x1="26684" y1="46409" x2="13871" y2="28453"/>
                        <a14:foregroundMark x1="13871" y1="28453" x2="4624" y2="53867"/>
                        <a14:foregroundMark x1="4624" y1="53867" x2="4888" y2="61878"/>
                        <a14:foregroundMark x1="23250" y1="45304" x2="9908" y2="62155"/>
                        <a14:foregroundMark x1="9908" y1="62155" x2="29194" y2="73757"/>
                        <a14:foregroundMark x1="29194" y1="73757" x2="38045" y2="37293"/>
                        <a14:foregroundMark x1="38045" y1="37293" x2="23910" y2="28177"/>
                        <a14:foregroundMark x1="23910" y1="28177" x2="14663" y2="54144"/>
                        <a14:foregroundMark x1="36063" y1="46961" x2="42024" y2="29408"/>
                        <a14:foregroundMark x1="42008" y1="55801" x2="38441" y2="68508"/>
                        <a14:foregroundMark x1="35535" y1="52486" x2="37913" y2="70994"/>
                        <a14:foregroundMark x1="40555" y1="40055" x2="31836" y2="67956"/>
                        <a14:foregroundMark x1="31836" y1="67956" x2="31836" y2="67956"/>
                        <a14:foregroundMark x1="11493" y1="53039" x2="9115" y2="78729"/>
                        <a14:foregroundMark x1="4227" y1="88122" x2="15918" y2="90903"/>
                        <a14:foregroundMark x1="30756" y1="91446" x2="39762" y2="87569"/>
                        <a14:foregroundMark x1="9379" y1="30110" x2="6473" y2="60773"/>
                        <a14:foregroundMark x1="31836" y1="32320" x2="35535" y2="37293"/>
                        <a14:foregroundMark x1="18230" y1="27901" x2="20343" y2="61050"/>
                        <a14:foregroundMark x1="20343" y1="61050" x2="25892" y2="62983"/>
                        <a14:foregroundMark x1="16909" y1="25691" x2="31308" y2="29558"/>
                        <a14:foregroundMark x1="13078" y1="26243" x2="31572" y2="26796"/>
                        <a14:foregroundMark x1="53633" y1="41160" x2="53633" y2="41160"/>
                        <a14:foregroundMark x1="55869" y1="25957" x2="58256" y2="25691"/>
                        <a14:foregroundMark x1="50510" y1="26555" x2="50719" y2="26532"/>
                        <a14:foregroundMark x1="48349" y1="26796" x2="49668" y2="26649"/>
                        <a14:foregroundMark x1="55086" y1="36188" x2="55086" y2="36188"/>
                        <a14:foregroundMark x1="55086" y1="36188" x2="54029" y2="46409"/>
                        <a14:foregroundMark x1="59354" y1="27373" x2="59313" y2="26243"/>
                        <a14:foregroundMark x1="60106" y1="48066" x2="59634" y2="35065"/>
                        <a14:foregroundMark x1="66180" y1="35083" x2="66579" y2="32320"/>
                        <a14:foregroundMark x1="66021" y1="36188" x2="66127" y2="35452"/>
                        <a14:foregroundMark x1="65941" y1="36740" x2="66021" y2="36188"/>
                        <a14:foregroundMark x1="64069" y1="49724" x2="64975" y2="43440"/>
                        <a14:foregroundMark x1="72221" y1="39689" x2="71863" y2="27901"/>
                        <a14:foregroundMark x1="72290" y1="41989" x2="72231" y2="40033"/>
                        <a14:foregroundMark x1="72298" y1="42265" x2="72290" y2="41989"/>
                        <a14:foregroundMark x1="72324" y1="43094" x2="72298" y2="42265"/>
                        <a14:foregroundMark x1="72349" y1="43923" x2="72324" y2="43094"/>
                        <a14:foregroundMark x1="72357" y1="44199" x2="72349" y2="43923"/>
                        <a14:foregroundMark x1="72374" y1="44751" x2="72357" y2="44199"/>
                        <a14:foregroundMark x1="72383" y1="45028" x2="72374" y2="44751"/>
                        <a14:foregroundMark x1="72391" y1="45304" x2="72383" y2="45028"/>
                        <a14:foregroundMark x1="77749" y1="40696" x2="76630" y2="38950"/>
                        <a14:foregroundMark x1="92017" y1="41713" x2="92748" y2="42917"/>
                        <a14:foregroundMark x1="91849" y1="41436" x2="92017" y2="41713"/>
                        <a14:foregroundMark x1="90171" y1="38674" x2="91849" y2="41436"/>
                        <a14:foregroundMark x1="90003" y1="38398" x2="90171" y2="38674"/>
                        <a14:foregroundMark x1="89814" y1="38087" x2="90003" y2="38398"/>
                        <a14:foregroundMark x1="87654" y1="34530" x2="87879" y2="34901"/>
                        <a14:foregroundMark x1="87486" y1="34254" x2="87654" y2="34530"/>
                        <a14:foregroundMark x1="87318" y1="33978" x2="87486" y2="34254"/>
                        <a14:foregroundMark x1="96433" y1="31492" x2="96433" y2="32073"/>
                        <a14:foregroundMark x1="96433" y1="30939" x2="96433" y2="31492"/>
                        <a14:foregroundMark x1="96433" y1="30110" x2="96433" y2="30939"/>
                        <a14:foregroundMark x1="96433" y1="29558" x2="96433" y2="30110"/>
                        <a14:foregroundMark x1="96433" y1="25967" x2="96433" y2="26243"/>
                        <a14:foregroundMark x1="96433" y1="25691" x2="96433" y2="25967"/>
                        <a14:foregroundMark x1="96433" y1="25138" x2="96433" y2="25691"/>
                        <a14:foregroundMark x1="96433" y1="24309" x2="96433" y2="25138"/>
                        <a14:foregroundMark x1="96433" y1="24033" x2="96433" y2="24309"/>
                        <a14:foregroundMark x1="59349" y1="82873" x2="60898" y2="87017"/>
                        <a14:foregroundMark x1="50462" y1="59116" x2="51114" y2="60859"/>
                        <a14:foregroundMark x1="60898" y1="87017" x2="61427" y2="85359"/>
                        <a14:foregroundMark x1="74864" y1="74707" x2="74899" y2="74947"/>
                        <a14:foregroundMark x1="74766" y1="74033" x2="74821" y2="74413"/>
                        <a14:foregroundMark x1="74369" y1="71299" x2="74686" y2="73481"/>
                        <a14:foregroundMark x1="74003" y1="68785" x2="74123" y2="69613"/>
                        <a14:foregroundMark x1="72919" y1="61326" x2="74003" y2="68785"/>
                        <a14:foregroundMark x1="91678" y1="67956" x2="90951" y2="69851"/>
                        <a14:foregroundMark x1="73844" y1="80387" x2="73844" y2="78058"/>
                        <a14:foregroundMark x1="73506" y1="78736" x2="73448" y2="78453"/>
                        <a14:foregroundMark x1="73844" y1="80387" x2="73559" y2="78995"/>
                        <a14:foregroundMark x1="73193" y1="79763" x2="73712" y2="75967"/>
                        <a14:foregroundMark x1="72919" y1="81768" x2="73085" y2="80551"/>
                        <a14:foregroundMark x1="73448" y1="79282" x2="73184" y2="81492"/>
                        <a14:foregroundMark x1="73712" y1="81768" x2="73448" y2="80663"/>
                        <a14:foregroundMark x1="73448" y1="78177" x2="73316" y2="75967"/>
                        <a14:foregroundMark x1="73316" y1="80663" x2="73487" y2="79231"/>
                        <a14:foregroundMark x1="73580" y1="79558" x2="73580" y2="79558"/>
                        <a14:foregroundMark x1="73580" y1="79006" x2="73712" y2="79282"/>
                        <a14:foregroundMark x1="73712" y1="79282" x2="73712" y2="79282"/>
                        <a14:foregroundMark x1="73712" y1="79282" x2="73712" y2="78492"/>
                        <a14:foregroundMark x1="80317" y1="48619" x2="81242" y2="49448"/>
                        <a14:foregroundMark x1="77939" y1="42265" x2="78071" y2="46409"/>
                        <a14:foregroundMark x1="73333" y1="70729" x2="73316" y2="70166"/>
                        <a14:foregroundMark x1="73415" y1="73481" x2="73366" y2="71842"/>
                        <a14:foregroundMark x1="73448" y1="74586" x2="73431" y2="74033"/>
                        <a14:foregroundMark x1="73456" y1="74862" x2="73448" y2="74586"/>
                        <a14:foregroundMark x1="73464" y1="75138" x2="73456" y2="74862"/>
                        <a14:foregroundMark x1="73566" y1="78538" x2="73464" y2="75138"/>
                        <a14:foregroundMark x1="74505" y1="71547" x2="74769" y2="70718"/>
                        <a14:foregroundMark x1="74769" y1="70166" x2="74769" y2="70166"/>
                        <a14:foregroundMark x1="74373" y1="70718" x2="74373" y2="70718"/>
                        <a14:foregroundMark x1="74769" y1="70718" x2="74637" y2="71271"/>
                        <a14:foregroundMark x1="74373" y1="71271" x2="74769" y2="70994"/>
                        <a14:foregroundMark x1="74637" y1="70994" x2="74637" y2="70994"/>
                        <a14:foregroundMark x1="74769" y1="70442" x2="74769" y2="70442"/>
                        <a14:foregroundMark x1="74769" y1="70442" x2="74505" y2="70718"/>
                        <a14:foregroundMark x1="74240" y1="70718" x2="74240" y2="70718"/>
                        <a14:backgroundMark x1="20343" y1="95580" x2="32893" y2="96685"/>
                        <a14:backgroundMark x1="52840" y1="27901" x2="52312" y2="19061"/>
                        <a14:backgroundMark x1="50991" y1="27348" x2="53369" y2="26796"/>
                        <a14:backgroundMark x1="55350" y1="76519" x2="52576" y2="61878"/>
                        <a14:backgroundMark x1="55614" y1="72099" x2="56407" y2="76519"/>
                        <a14:backgroundMark x1="56671" y1="83702" x2="57199" y2="76519"/>
                        <a14:backgroundMark x1="75284" y1="79006" x2="75561" y2="77072"/>
                        <a14:backgroundMark x1="75245" y1="79282" x2="75284" y2="79006"/>
                        <a14:backgroundMark x1="75205" y1="79558" x2="75245" y2="79282"/>
                        <a14:backgroundMark x1="75122" y1="80139" x2="75205" y2="79558"/>
                        <a14:backgroundMark x1="74769" y1="82597" x2="74808" y2="82324"/>
                        <a14:backgroundMark x1="75405" y1="79006" x2="75297" y2="76519"/>
                        <a14:backgroundMark x1="75417" y1="79282" x2="75405" y2="79006"/>
                        <a14:backgroundMark x1="75429" y1="79558" x2="75417" y2="79282"/>
                        <a14:backgroundMark x1="75462" y1="80313" x2="75429" y2="79558"/>
                        <a14:backgroundMark x1="75033" y1="77624" x2="75033" y2="77624"/>
                        <a14:backgroundMark x1="75766" y1="79558" x2="76354" y2="81492"/>
                        <a14:backgroundMark x1="75682" y1="79282" x2="75766" y2="79558"/>
                        <a14:backgroundMark x1="75598" y1="79006" x2="75682" y2="79282"/>
                        <a14:backgroundMark x1="75025" y1="77125" x2="75598" y2="79006"/>
                        <a14:backgroundMark x1="74505" y1="75414" x2="74926" y2="76796"/>
                        <a14:backgroundMark x1="76354" y1="81492" x2="76618" y2="85359"/>
                        <a14:backgroundMark x1="73712" y1="79006" x2="73712" y2="78177"/>
                        <a14:backgroundMark x1="88111" y1="73757" x2="93263" y2="77072"/>
                        <a14:backgroundMark x1="85469" y1="82597" x2="87583" y2="86464"/>
                        <a14:backgroundMark x1="95112" y1="32320" x2="96169" y2="56906"/>
                        <a14:backgroundMark x1="88111" y1="39503" x2="89168" y2="35083"/>
                        <a14:backgroundMark x1="87318" y1="36740" x2="90225" y2="36740"/>
                        <a14:backgroundMark x1="80185" y1="41952" x2="80185" y2="35635"/>
                        <a14:backgroundMark x1="80185" y1="48066" x2="80185" y2="46115"/>
                        <a14:backgroundMark x1="79628" y1="42030" x2="79392" y2="38950"/>
                        <a14:backgroundMark x1="81242" y1="44751" x2="80970" y2="47028"/>
                        <a14:backgroundMark x1="52312" y1="25691" x2="51255" y2="27348"/>
                        <a14:backgroundMark x1="58520" y1="30110" x2="61691" y2="30110"/>
                        <a14:backgroundMark x1="66314" y1="40608" x2="65654" y2="38398"/>
                        <a14:backgroundMark x1="67107" y1="38398" x2="67371" y2="42818"/>
                        <a14:backgroundMark x1="73712" y1="36740" x2="76090" y2="32320"/>
                        <a14:backgroundMark x1="75826" y1="37845" x2="76090" y2="37845"/>
                        <a14:backgroundMark x1="75561" y1="36740" x2="75561" y2="37845"/>
                        <a14:backgroundMark x1="96169" y1="26243" x2="96169" y2="29558"/>
                        <a14:backgroundMark x1="51255" y1="62431" x2="54029" y2="69890"/>
                        <a14:backgroundMark x1="53369" y1="63536" x2="55614" y2="60221"/>
                        <a14:backgroundMark x1="57728" y1="71547" x2="57728" y2="72099"/>
                        <a14:backgroundMark x1="58520" y1="82044" x2="57728" y2="82044"/>
                        <a14:backgroundMark x1="55614" y1="72099" x2="55878" y2="74862"/>
                        <a14:backgroundMark x1="55350" y1="73757" x2="56143" y2="72099"/>
                        <a14:backgroundMark x1="56143" y1="69890" x2="54557" y2="70994"/>
                        <a14:backgroundMark x1="54293" y1="71547" x2="54293" y2="71547"/>
                        <a14:backgroundMark x1="58256" y1="76519" x2="58520" y2="78729"/>
                        <a14:backgroundMark x1="58520" y1="79282" x2="58520" y2="79282"/>
                        <a14:backgroundMark x1="56935" y1="78177" x2="56935" y2="78177"/>
                        <a14:backgroundMark x1="19551" y1="91989" x2="22457" y2="91989"/>
                        <a14:backgroundMark x1="18758" y1="91989" x2="16248" y2="91989"/>
                        <a14:backgroundMark x1="22457" y1="93646" x2="21929" y2="93094"/>
                        <a14:backgroundMark x1="54822" y1="27348" x2="54822" y2="27348"/>
                        <a14:backgroundMark x1="53633" y1="26796" x2="55614" y2="26796"/>
                        <a14:backgroundMark x1="42668" y1="28177" x2="42801" y2="27072"/>
                        <a14:backgroundMark x1="42272" y1="26796" x2="42801" y2="28453"/>
                        <a14:backgroundMark x1="50462" y1="27624" x2="50991" y2="27072"/>
                        <a14:backgroundMark x1="53897" y1="26796" x2="52972" y2="24586"/>
                        <a14:backgroundMark x1="50462" y1="26519" x2="50462" y2="26519"/>
                        <a14:backgroundMark x1="50330" y1="26519" x2="50330" y2="26519"/>
                        <a14:backgroundMark x1="50198" y1="26519" x2="50198" y2="26519"/>
                        <a14:backgroundMark x1="50066" y1="26519" x2="50066" y2="26519"/>
                        <a14:backgroundMark x1="49934" y1="26519" x2="49934" y2="26519"/>
                        <a14:backgroundMark x1="49934" y1="26519" x2="50594" y2="26243"/>
                        <a14:backgroundMark x1="50594" y1="27348" x2="50594" y2="27348"/>
                        <a14:backgroundMark x1="50859" y1="27072" x2="50727" y2="26796"/>
                        <a14:backgroundMark x1="50727" y1="26519" x2="50727" y2="26519"/>
                        <a14:backgroundMark x1="50198" y1="26519" x2="50066" y2="26519"/>
                        <a14:backgroundMark x1="49802" y1="26519" x2="49934" y2="27072"/>
                        <a14:backgroundMark x1="49934" y1="27072" x2="49934" y2="27072"/>
                        <a14:backgroundMark x1="50991" y1="26243" x2="54161" y2="26796"/>
                        <a14:backgroundMark x1="55614" y1="25967" x2="55614" y2="25967"/>
                        <a14:backgroundMark x1="58124" y1="26243" x2="58124" y2="26243"/>
                        <a14:backgroundMark x1="58124" y1="25691" x2="58124" y2="25691"/>
                        <a14:backgroundMark x1="58124" y1="25691" x2="58388" y2="26243"/>
                        <a14:backgroundMark x1="57860" y1="26243" x2="57860" y2="26243"/>
                        <a14:backgroundMark x1="57992" y1="25691" x2="57992" y2="25691"/>
                        <a14:backgroundMark x1="58388" y1="25691" x2="58388" y2="25691"/>
                        <a14:backgroundMark x1="66050" y1="37845" x2="66050" y2="37845"/>
                        <a14:backgroundMark x1="65918" y1="36740" x2="65918" y2="36740"/>
                        <a14:backgroundMark x1="66711" y1="35083" x2="66711" y2="35083"/>
                        <a14:backgroundMark x1="66446" y1="35635" x2="66182" y2="35635"/>
                        <a14:backgroundMark x1="66182" y1="36740" x2="66182" y2="36740"/>
                        <a14:backgroundMark x1="66050" y1="37017" x2="66050" y2="37017"/>
                        <a14:backgroundMark x1="65786" y1="37845" x2="65786" y2="37845"/>
                        <a14:backgroundMark x1="65786" y1="38122" x2="65786" y2="38122"/>
                        <a14:backgroundMark x1="65786" y1="38398" x2="65786" y2="38398"/>
                        <a14:backgroundMark x1="65654" y1="39227" x2="65654" y2="39227"/>
                        <a14:backgroundMark x1="65654" y1="38950" x2="65654" y2="38950"/>
                        <a14:backgroundMark x1="65918" y1="38122" x2="65918" y2="38122"/>
                        <a14:backgroundMark x1="65918" y1="37569" x2="65918" y2="37569"/>
                        <a14:backgroundMark x1="65918" y1="37017" x2="65918" y2="37017"/>
                        <a14:backgroundMark x1="66050" y1="36464" x2="66314" y2="36188"/>
                        <a14:backgroundMark x1="66446" y1="36188" x2="66446" y2="36188"/>
                        <a14:backgroundMark x1="72655" y1="43923" x2="72655" y2="43923"/>
                        <a14:backgroundMark x1="72919" y1="43094" x2="72919" y2="43094"/>
                        <a14:backgroundMark x1="72655" y1="42818" x2="72655" y2="42541"/>
                        <a14:backgroundMark x1="72787" y1="41989" x2="72787" y2="41989"/>
                        <a14:backgroundMark x1="73184" y1="45028" x2="73184" y2="45028"/>
                        <a14:backgroundMark x1="73184" y1="42265" x2="73184" y2="42265"/>
                        <a14:backgroundMark x1="72919" y1="44199" x2="72919" y2="44199"/>
                        <a14:backgroundMark x1="72655" y1="44751" x2="72655" y2="44751"/>
                        <a14:backgroundMark x1="72655" y1="45304" x2="72655" y2="45304"/>
                        <a14:backgroundMark x1="76090" y1="38950" x2="76090" y2="38950"/>
                        <a14:backgroundMark x1="76222" y1="38674" x2="76222" y2="38674"/>
                        <a14:backgroundMark x1="76354" y1="37569" x2="76354" y2="38950"/>
                        <a14:backgroundMark x1="76354" y1="38950" x2="76354" y2="38950"/>
                        <a14:backgroundMark x1="89828" y1="38674" x2="89828" y2="38674"/>
                        <a14:backgroundMark x1="89828" y1="38398" x2="89828" y2="38398"/>
                        <a14:backgroundMark x1="90489" y1="38398" x2="90489" y2="38398"/>
                        <a14:backgroundMark x1="90225" y1="38122" x2="90225" y2="38122"/>
                        <a14:backgroundMark x1="90225" y1="38122" x2="90225" y2="38122"/>
                        <a14:backgroundMark x1="90092" y1="38122" x2="90092" y2="38122"/>
                        <a14:backgroundMark x1="89828" y1="37845" x2="89828" y2="37845"/>
                        <a14:backgroundMark x1="89564" y1="37293" x2="89564" y2="37293"/>
                        <a14:backgroundMark x1="87847" y1="35083" x2="87847" y2="35083"/>
                        <a14:backgroundMark x1="87054" y1="35083" x2="87054" y2="35083"/>
                        <a14:backgroundMark x1="87054" y1="34254" x2="87054" y2="34254"/>
                        <a14:backgroundMark x1="87318" y1="34530" x2="87318" y2="34530"/>
                        <a14:backgroundMark x1="87318" y1="34530" x2="87318" y2="34530"/>
                        <a14:backgroundMark x1="87450" y1="33702" x2="87450" y2="33702"/>
                        <a14:backgroundMark x1="87715" y1="35083" x2="87715" y2="35083"/>
                        <a14:backgroundMark x1="87583" y1="34807" x2="87583" y2="34807"/>
                        <a14:backgroundMark x1="87979" y1="34807" x2="87979" y2="34807"/>
                        <a14:backgroundMark x1="87450" y1="34254" x2="87450" y2="34254"/>
                        <a14:backgroundMark x1="91678" y1="41436" x2="91678" y2="41436"/>
                        <a14:backgroundMark x1="92074" y1="41436" x2="92074" y2="41436"/>
                        <a14:backgroundMark x1="92206" y1="41713" x2="92206" y2="41713"/>
                        <a14:backgroundMark x1="96301" y1="31492" x2="96301" y2="31492"/>
                        <a14:backgroundMark x1="96433" y1="32320" x2="96433" y2="32320"/>
                        <a14:backgroundMark x1="96301" y1="30939" x2="96301" y2="30939"/>
                        <a14:backgroundMark x1="96301" y1="30110" x2="96301" y2="30110"/>
                        <a14:backgroundMark x1="96169" y1="30939" x2="96169" y2="30939"/>
                        <a14:backgroundMark x1="96433" y1="25967" x2="96433" y2="25967"/>
                        <a14:backgroundMark x1="96433" y1="24309" x2="96433" y2="24309"/>
                        <a14:backgroundMark x1="96433" y1="25691" x2="96433" y2="25691"/>
                        <a14:backgroundMark x1="96433" y1="25138" x2="96433" y2="25138"/>
                        <a14:backgroundMark x1="96433" y1="25138" x2="96433" y2="25138"/>
                        <a14:backgroundMark x1="96433" y1="23757" x2="96433" y2="23757"/>
                        <a14:backgroundMark x1="88375" y1="26519" x2="88375" y2="26519"/>
                        <a14:backgroundMark x1="88375" y1="26243" x2="88375" y2="26243"/>
                        <a14:backgroundMark x1="88375" y1="25967" x2="88375" y2="25967"/>
                        <a14:backgroundMark x1="88243" y1="25691" x2="88375" y2="27072"/>
                        <a14:backgroundMark x1="88375" y1="27072" x2="88243" y2="25691"/>
                        <a14:backgroundMark x1="87186" y1="26243" x2="86658" y2="25414"/>
                        <a14:backgroundMark x1="73580" y1="15193" x2="77543" y2="19061"/>
                        <a14:backgroundMark x1="57860" y1="80387" x2="58388" y2="80939"/>
                        <a14:backgroundMark x1="56539" y1="76243" x2="57199" y2="77348"/>
                        <a14:backgroundMark x1="57464" y1="75414" x2="57199" y2="76519"/>
                        <a14:backgroundMark x1="57464" y1="79282" x2="57860" y2="80663"/>
                        <a14:backgroundMark x1="58653" y1="80110" x2="58653" y2="80110"/>
                        <a14:backgroundMark x1="58785" y1="80110" x2="58917" y2="80663"/>
                        <a14:backgroundMark x1="58917" y1="80663" x2="58653" y2="81215"/>
                        <a14:backgroundMark x1="58520" y1="81215" x2="58520" y2="81215"/>
                        <a14:backgroundMark x1="58520" y1="81215" x2="58520" y2="81768"/>
                        <a14:backgroundMark x1="58520" y1="82044" x2="58785" y2="82597"/>
                        <a14:backgroundMark x1="58785" y1="82320" x2="58785" y2="82320"/>
                        <a14:backgroundMark x1="58785" y1="82320" x2="58785" y2="82320"/>
                        <a14:backgroundMark x1="58785" y1="81768" x2="59049" y2="82320"/>
                        <a14:backgroundMark x1="59049" y1="82597" x2="59049" y2="82597"/>
                        <a14:backgroundMark x1="58917" y1="82320" x2="58917" y2="82873"/>
                        <a14:backgroundMark x1="58785" y1="83425" x2="58653" y2="82873"/>
                        <a14:backgroundMark x1="58653" y1="82597" x2="58653" y2="82873"/>
                        <a14:backgroundMark x1="58653" y1="82873" x2="58256" y2="81215"/>
                        <a14:backgroundMark x1="51783" y1="61602" x2="51783" y2="61602"/>
                        <a14:backgroundMark x1="51651" y1="61602" x2="51519" y2="61602"/>
                        <a14:backgroundMark x1="51519" y1="61602" x2="51519" y2="61602"/>
                        <a14:backgroundMark x1="52048" y1="62983" x2="51915" y2="62155"/>
                        <a14:backgroundMark x1="51651" y1="60497" x2="51783" y2="61326"/>
                        <a14:backgroundMark x1="51651" y1="62707" x2="51651" y2="62983"/>
                        <a14:backgroundMark x1="51783" y1="62707" x2="52048" y2="62983"/>
                        <a14:backgroundMark x1="52048" y1="61326" x2="52048" y2="63536"/>
                        <a14:backgroundMark x1="51387" y1="62983" x2="51915" y2="62707"/>
                        <a14:backgroundMark x1="52180" y1="62155" x2="52444" y2="62707"/>
                        <a14:backgroundMark x1="53369" y1="64088" x2="54029" y2="65470"/>
                        <a14:backgroundMark x1="75033" y1="75138" x2="74769" y2="75138"/>
                        <a14:backgroundMark x1="74769" y1="75138" x2="74769" y2="75138"/>
                        <a14:backgroundMark x1="75297" y1="74586" x2="75165" y2="73757"/>
                        <a14:backgroundMark x1="75165" y1="73481" x2="75165" y2="74033"/>
                        <a14:backgroundMark x1="75165" y1="74862" x2="75165" y2="74862"/>
                        <a14:backgroundMark x1="74769" y1="74586" x2="74901" y2="74586"/>
                        <a14:backgroundMark x1="74901" y1="74586" x2="74901" y2="74586"/>
                        <a14:backgroundMark x1="75165" y1="73481" x2="75033" y2="73481"/>
                        <a14:backgroundMark x1="74769" y1="74033" x2="74769" y2="74033"/>
                        <a14:backgroundMark x1="74240" y1="68785" x2="74240" y2="68785"/>
                        <a14:backgroundMark x1="9115" y1="78729" x2="9115" y2="78729"/>
                        <a14:backgroundMark x1="19287" y1="91989" x2="19287" y2="91989"/>
                        <a14:backgroundMark x1="18758" y1="91713" x2="18758" y2="91713"/>
                        <a14:backgroundMark x1="30911" y1="91713" x2="30911" y2="91989"/>
                        <a14:backgroundMark x1="31308" y1="91989" x2="31308" y2="91989"/>
                        <a14:backgroundMark x1="31308" y1="91713" x2="31308" y2="91713"/>
                        <a14:backgroundMark x1="30647" y1="91713" x2="30647" y2="91713"/>
                        <a14:backgroundMark x1="55746" y1="25967" x2="55746" y2="25967"/>
                        <a14:backgroundMark x1="55746" y1="25691" x2="55746" y2="25691"/>
                        <a14:backgroundMark x1="55746" y1="25691" x2="55746" y2="25691"/>
                        <a14:backgroundMark x1="49670" y1="26519" x2="49670" y2="26519"/>
                      </a14:backgroundRemoval>
                    </a14:imgEffect>
                  </a14:imgLayer>
                </a14:imgProps>
              </a:ext>
            </a:extLst>
          </a:blip>
          <a:stretch>
            <a:fillRect/>
          </a:stretch>
        </p:blipFill>
        <p:spPr>
          <a:xfrm>
            <a:off x="8497430" y="2411962"/>
            <a:ext cx="3493796" cy="1670745"/>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99D8-A3E9-551E-2413-B03931F65B50}"/>
              </a:ext>
            </a:extLst>
          </p:cNvPr>
          <p:cNvSpPr>
            <a:spLocks noGrp="1"/>
          </p:cNvSpPr>
          <p:nvPr>
            <p:ph type="title"/>
          </p:nvPr>
        </p:nvSpPr>
        <p:spPr/>
        <p:txBody>
          <a:bodyPr/>
          <a:lstStyle/>
          <a:p>
            <a:endParaRPr lang="en-IN"/>
          </a:p>
        </p:txBody>
      </p:sp>
      <p:pic>
        <p:nvPicPr>
          <p:cNvPr id="5" name="Screen Recording 4">
            <a:hlinkClick r:id="" action="ppaction://media"/>
            <a:extLst>
              <a:ext uri="{FF2B5EF4-FFF2-40B4-BE49-F238E27FC236}">
                <a16:creationId xmlns:a16="http://schemas.microsoft.com/office/drawing/2014/main" id="{B869D8B5-D4AB-9228-1C0B-71C1007566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6000" y="1809750"/>
            <a:ext cx="7397750" cy="4160838"/>
          </a:xfrm>
        </p:spPr>
      </p:pic>
      <p:sp>
        <p:nvSpPr>
          <p:cNvPr id="4" name="Slide Number Placeholder 3">
            <a:extLst>
              <a:ext uri="{FF2B5EF4-FFF2-40B4-BE49-F238E27FC236}">
                <a16:creationId xmlns:a16="http://schemas.microsoft.com/office/drawing/2014/main" id="{84BFC213-C4A1-C395-19FA-B0EBCD834B91}"/>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pic>
        <p:nvPicPr>
          <p:cNvPr id="8" name="Picture 7">
            <a:extLst>
              <a:ext uri="{FF2B5EF4-FFF2-40B4-BE49-F238E27FC236}">
                <a16:creationId xmlns:a16="http://schemas.microsoft.com/office/drawing/2014/main" id="{C2463C28-021F-6AC9-4FF8-5DBE8850975C}"/>
              </a:ext>
            </a:extLst>
          </p:cNvPr>
          <p:cNvPicPr>
            <a:picLocks noGrp="1" noRot="1" noChangeAspect="1" noMove="1" noResize="1" noEditPoints="1" noAdjustHandles="1" noChangeArrowheads="1" noChangeShapeType="1" noCrop="1"/>
          </p:cNvPicPr>
          <p:nvPr/>
        </p:nvPicPr>
        <p:blipFill rotWithShape="1">
          <a:blip r:embed="rId5"/>
          <a:srcRect r="1031"/>
          <a:stretch/>
        </p:blipFill>
        <p:spPr>
          <a:xfrm>
            <a:off x="211100" y="284976"/>
            <a:ext cx="11776439" cy="6135728"/>
          </a:xfrm>
          <a:prstGeom prst="rect">
            <a:avLst/>
          </a:prstGeom>
        </p:spPr>
      </p:pic>
      <p:sp>
        <p:nvSpPr>
          <p:cNvPr id="9" name="TextBox 8">
            <a:extLst>
              <a:ext uri="{FF2B5EF4-FFF2-40B4-BE49-F238E27FC236}">
                <a16:creationId xmlns:a16="http://schemas.microsoft.com/office/drawing/2014/main" id="{B551D310-E484-E300-ED4C-DB8CE72442CA}"/>
              </a:ext>
            </a:extLst>
          </p:cNvPr>
          <p:cNvSpPr txBox="1"/>
          <p:nvPr/>
        </p:nvSpPr>
        <p:spPr>
          <a:xfrm>
            <a:off x="2360612" y="3044280"/>
            <a:ext cx="7808320" cy="769441"/>
          </a:xfrm>
          <a:prstGeom prst="rect">
            <a:avLst/>
          </a:prstGeom>
          <a:noFill/>
        </p:spPr>
        <p:txBody>
          <a:bodyPr wrap="square" rtlCol="0">
            <a:spAutoFit/>
          </a:bodyPr>
          <a:lstStyle/>
          <a:p>
            <a:r>
              <a:rPr lang="en-US" sz="4400" dirty="0">
                <a:latin typeface="Amasis MT Pro Medium" panose="02040604050005020304" pitchFamily="18" charset="0"/>
              </a:rPr>
              <a:t>Video of our Web Application</a:t>
            </a:r>
            <a:endParaRPr lang="en-IN" sz="2000" dirty="0">
              <a:latin typeface="Amasis MT Pro Medium" panose="02040604050005020304" pitchFamily="18" charset="0"/>
            </a:endParaRPr>
          </a:p>
        </p:txBody>
      </p:sp>
    </p:spTree>
    <p:extLst>
      <p:ext uri="{BB962C8B-B14F-4D97-AF65-F5344CB8AC3E}">
        <p14:creationId xmlns:p14="http://schemas.microsoft.com/office/powerpoint/2010/main" val="628858898"/>
      </p:ext>
    </p:extLst>
  </p:cSld>
  <p:clrMapOvr>
    <a:masterClrMapping/>
  </p:clrMapOvr>
  <mc:AlternateContent xmlns:mc="http://schemas.openxmlformats.org/markup-compatibility/2006" xmlns:p14="http://schemas.microsoft.com/office/powerpoint/2010/main">
    <mc:Choice Requires="p14">
      <p:transition spd="slow" p14:dur="2000" advTm="9946"/>
    </mc:Choice>
    <mc:Fallback xmlns="">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E243-FC9C-9D73-9720-82FC648F6DC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3CEFA0C-8915-6040-9675-2193E79BC78E}"/>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04F44C1C-DE15-8499-EB69-03AE61CD8988}"/>
              </a:ext>
            </a:extLst>
          </p:cNvPr>
          <p:cNvSpPr>
            <a:spLocks noGrp="1"/>
          </p:cNvSpPr>
          <p:nvPr>
            <p:ph type="pic" sz="quarter" idx="10"/>
          </p:nvPr>
        </p:nvSpPr>
        <p:spPr/>
        <p:txBody>
          <a:bodyPr/>
          <a:lstStyle/>
          <a:p>
            <a:endParaRPr lang="en-IN"/>
          </a:p>
        </p:txBody>
      </p:sp>
      <p:pic>
        <p:nvPicPr>
          <p:cNvPr id="5" name="Main Video - Made with Clipchamp">
            <a:hlinkClick r:id="" action="ppaction://media"/>
            <a:extLst>
              <a:ext uri="{FF2B5EF4-FFF2-40B4-BE49-F238E27FC236}">
                <a16:creationId xmlns:a16="http://schemas.microsoft.com/office/drawing/2014/main" id="{440F587B-D414-6661-B60C-02040D506E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716"/>
            <a:ext cx="12192000" cy="6858000"/>
          </a:xfrm>
          <a:prstGeom prst="rect">
            <a:avLst/>
          </a:prstGeom>
        </p:spPr>
      </p:pic>
    </p:spTree>
    <p:extLst>
      <p:ext uri="{BB962C8B-B14F-4D97-AF65-F5344CB8AC3E}">
        <p14:creationId xmlns:p14="http://schemas.microsoft.com/office/powerpoint/2010/main" val="397826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46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99D8-A3E9-551E-2413-B03931F65B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345E5D-F6E2-562B-D9A2-75D332078C49}"/>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84BFC213-C4A1-C395-19FA-B0EBCD834B91}"/>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pic>
        <p:nvPicPr>
          <p:cNvPr id="8" name="Picture 7">
            <a:extLst>
              <a:ext uri="{FF2B5EF4-FFF2-40B4-BE49-F238E27FC236}">
                <a16:creationId xmlns:a16="http://schemas.microsoft.com/office/drawing/2014/main" id="{C2463C28-021F-6AC9-4FF8-5DBE8850975C}"/>
              </a:ext>
            </a:extLst>
          </p:cNvPr>
          <p:cNvPicPr>
            <a:picLocks noGrp="1" noRot="1" noChangeAspect="1" noMove="1" noResize="1" noEditPoints="1" noAdjustHandles="1" noChangeArrowheads="1" noChangeShapeType="1" noCrop="1"/>
          </p:cNvPicPr>
          <p:nvPr/>
        </p:nvPicPr>
        <p:blipFill rotWithShape="1">
          <a:blip r:embed="rId2"/>
          <a:srcRect r="1031"/>
          <a:stretch/>
        </p:blipFill>
        <p:spPr>
          <a:xfrm>
            <a:off x="211100" y="284976"/>
            <a:ext cx="11776439" cy="6135728"/>
          </a:xfrm>
          <a:prstGeom prst="rect">
            <a:avLst/>
          </a:prstGeom>
        </p:spPr>
      </p:pic>
      <p:sp>
        <p:nvSpPr>
          <p:cNvPr id="9" name="TextBox 8">
            <a:extLst>
              <a:ext uri="{FF2B5EF4-FFF2-40B4-BE49-F238E27FC236}">
                <a16:creationId xmlns:a16="http://schemas.microsoft.com/office/drawing/2014/main" id="{B551D310-E484-E300-ED4C-DB8CE72442CA}"/>
              </a:ext>
            </a:extLst>
          </p:cNvPr>
          <p:cNvSpPr txBox="1"/>
          <p:nvPr/>
        </p:nvSpPr>
        <p:spPr>
          <a:xfrm>
            <a:off x="5207793" y="512064"/>
            <a:ext cx="2078831" cy="769441"/>
          </a:xfrm>
          <a:prstGeom prst="rect">
            <a:avLst/>
          </a:prstGeom>
          <a:noFill/>
        </p:spPr>
        <p:txBody>
          <a:bodyPr wrap="square" rtlCol="0">
            <a:spAutoFit/>
          </a:bodyPr>
          <a:lstStyle/>
          <a:p>
            <a:r>
              <a:rPr lang="en-US" sz="4400" dirty="0">
                <a:latin typeface="Amasis MT Pro Medium" panose="02040604050005020304" pitchFamily="18" charset="0"/>
              </a:rPr>
              <a:t>Testing</a:t>
            </a:r>
            <a:endParaRPr lang="en-IN" sz="2000" dirty="0">
              <a:latin typeface="Amasis MT Pro Medium" panose="02040604050005020304" pitchFamily="18" charset="0"/>
            </a:endParaRPr>
          </a:p>
        </p:txBody>
      </p:sp>
      <p:sp>
        <p:nvSpPr>
          <p:cNvPr id="10" name="TextBox 9">
            <a:extLst>
              <a:ext uri="{FF2B5EF4-FFF2-40B4-BE49-F238E27FC236}">
                <a16:creationId xmlns:a16="http://schemas.microsoft.com/office/drawing/2014/main" id="{02C42661-188B-6349-71ED-F6644C4D1FA3}"/>
              </a:ext>
            </a:extLst>
          </p:cNvPr>
          <p:cNvSpPr txBox="1"/>
          <p:nvPr/>
        </p:nvSpPr>
        <p:spPr>
          <a:xfrm>
            <a:off x="838200" y="1527048"/>
            <a:ext cx="10213848" cy="1815882"/>
          </a:xfrm>
          <a:prstGeom prst="rect">
            <a:avLst/>
          </a:prstGeom>
          <a:noFill/>
        </p:spPr>
        <p:txBody>
          <a:bodyPr wrap="square" rtlCol="0">
            <a:spAutoFit/>
          </a:bodyPr>
          <a:lstStyle/>
          <a:p>
            <a:r>
              <a:rPr lang="en-US" sz="2800" dirty="0"/>
              <a:t>We have employed </a:t>
            </a:r>
            <a:r>
              <a:rPr lang="en-US" sz="2800" dirty="0">
                <a:solidFill>
                  <a:srgbClr val="6699FF"/>
                </a:solidFill>
              </a:rPr>
              <a:t>automated testing </a:t>
            </a:r>
            <a:r>
              <a:rPr lang="en-US" sz="2800" dirty="0"/>
              <a:t>for our web application.</a:t>
            </a:r>
          </a:p>
          <a:p>
            <a:endParaRPr lang="en-US" sz="2800" dirty="0"/>
          </a:p>
          <a:p>
            <a:r>
              <a:rPr lang="en-US" sz="2800" dirty="0"/>
              <a:t>This has been done using</a:t>
            </a:r>
            <a:r>
              <a:rPr lang="en-US" sz="2800" dirty="0">
                <a:solidFill>
                  <a:srgbClr val="00B050"/>
                </a:solidFill>
              </a:rPr>
              <a:t> Selenium </a:t>
            </a:r>
            <a:r>
              <a:rPr lang="en-US" sz="2800" dirty="0"/>
              <a:t>as a web automation tool and </a:t>
            </a:r>
            <a:r>
              <a:rPr lang="en-US" sz="2800" dirty="0">
                <a:solidFill>
                  <a:srgbClr val="7030A0"/>
                </a:solidFill>
              </a:rPr>
              <a:t>Pytest</a:t>
            </a:r>
            <a:r>
              <a:rPr lang="en-US" sz="2800" dirty="0"/>
              <a:t> as a python testing framework.</a:t>
            </a:r>
            <a:endParaRPr lang="en-IN" sz="2800" dirty="0"/>
          </a:p>
        </p:txBody>
      </p:sp>
      <p:pic>
        <p:nvPicPr>
          <p:cNvPr id="11" name="Picture 8" descr="Selenium (software) - Wikiversity">
            <a:extLst>
              <a:ext uri="{FF2B5EF4-FFF2-40B4-BE49-F238E27FC236}">
                <a16:creationId xmlns:a16="http://schemas.microsoft.com/office/drawing/2014/main" id="{ADCE1700-9429-4FD4-3283-A873818923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4556" y="3836441"/>
            <a:ext cx="1742694" cy="1821907"/>
          </a:xfrm>
          <a:prstGeom prst="rect">
            <a:avLst/>
          </a:prstGeom>
          <a:solidFill>
            <a:srgbClr val="FFFFFF"/>
          </a:solidFill>
        </p:spPr>
      </p:pic>
      <p:sp>
        <p:nvSpPr>
          <p:cNvPr id="12" name="Plus Sign 11">
            <a:extLst>
              <a:ext uri="{FF2B5EF4-FFF2-40B4-BE49-F238E27FC236}">
                <a16:creationId xmlns:a16="http://schemas.microsoft.com/office/drawing/2014/main" id="{67A3431C-B38E-BB4B-D9CA-8906325FF88B}"/>
              </a:ext>
            </a:extLst>
          </p:cNvPr>
          <p:cNvSpPr/>
          <p:nvPr/>
        </p:nvSpPr>
        <p:spPr>
          <a:xfrm>
            <a:off x="5381624" y="4070731"/>
            <a:ext cx="1428752" cy="1390650"/>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64AB8B9-0A96-A546-FE76-60DD16F51421}"/>
              </a:ext>
            </a:extLst>
          </p:cNvPr>
          <p:cNvPicPr>
            <a:picLocks noChangeAspect="1"/>
          </p:cNvPicPr>
          <p:nvPr/>
        </p:nvPicPr>
        <p:blipFill>
          <a:blip r:embed="rId4"/>
          <a:stretch>
            <a:fillRect/>
          </a:stretch>
        </p:blipFill>
        <p:spPr>
          <a:xfrm>
            <a:off x="7524750" y="3855103"/>
            <a:ext cx="1885879" cy="1885879"/>
          </a:xfrm>
          <a:prstGeom prst="rect">
            <a:avLst/>
          </a:prstGeom>
        </p:spPr>
      </p:pic>
    </p:spTree>
    <p:extLst>
      <p:ext uri="{BB962C8B-B14F-4D97-AF65-F5344CB8AC3E}">
        <p14:creationId xmlns:p14="http://schemas.microsoft.com/office/powerpoint/2010/main" val="2595917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46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99D8-A3E9-551E-2413-B03931F65B50}"/>
              </a:ext>
            </a:extLst>
          </p:cNvPr>
          <p:cNvSpPr>
            <a:spLocks noGrp="1"/>
          </p:cNvSpPr>
          <p:nvPr>
            <p:ph type="title"/>
          </p:nvPr>
        </p:nvSpPr>
        <p:spPr/>
        <p:txBody>
          <a:bodyPr/>
          <a:lstStyle/>
          <a:p>
            <a:endParaRPr lang="en-IN"/>
          </a:p>
        </p:txBody>
      </p:sp>
      <p:pic>
        <p:nvPicPr>
          <p:cNvPr id="5" name="Screen Recording 4">
            <a:hlinkClick r:id="" action="ppaction://media"/>
            <a:extLst>
              <a:ext uri="{FF2B5EF4-FFF2-40B4-BE49-F238E27FC236}">
                <a16:creationId xmlns:a16="http://schemas.microsoft.com/office/drawing/2014/main" id="{B869D8B5-D4AB-9228-1C0B-71C1007566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6000" y="1809750"/>
            <a:ext cx="7397750" cy="4160838"/>
          </a:xfrm>
        </p:spPr>
      </p:pic>
      <p:sp>
        <p:nvSpPr>
          <p:cNvPr id="4" name="Slide Number Placeholder 3">
            <a:extLst>
              <a:ext uri="{FF2B5EF4-FFF2-40B4-BE49-F238E27FC236}">
                <a16:creationId xmlns:a16="http://schemas.microsoft.com/office/drawing/2014/main" id="{84BFC213-C4A1-C395-19FA-B0EBCD834B91}"/>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pic>
        <p:nvPicPr>
          <p:cNvPr id="8" name="Picture 7">
            <a:extLst>
              <a:ext uri="{FF2B5EF4-FFF2-40B4-BE49-F238E27FC236}">
                <a16:creationId xmlns:a16="http://schemas.microsoft.com/office/drawing/2014/main" id="{C2463C28-021F-6AC9-4FF8-5DBE8850975C}"/>
              </a:ext>
            </a:extLst>
          </p:cNvPr>
          <p:cNvPicPr>
            <a:picLocks noGrp="1" noRot="1" noChangeAspect="1" noMove="1" noResize="1" noEditPoints="1" noAdjustHandles="1" noChangeArrowheads="1" noChangeShapeType="1" noCrop="1"/>
          </p:cNvPicPr>
          <p:nvPr/>
        </p:nvPicPr>
        <p:blipFill rotWithShape="1">
          <a:blip r:embed="rId5"/>
          <a:srcRect r="1031"/>
          <a:stretch/>
        </p:blipFill>
        <p:spPr>
          <a:xfrm>
            <a:off x="211100" y="284976"/>
            <a:ext cx="11776439" cy="6135728"/>
          </a:xfrm>
          <a:prstGeom prst="rect">
            <a:avLst/>
          </a:prstGeom>
        </p:spPr>
      </p:pic>
      <p:sp>
        <p:nvSpPr>
          <p:cNvPr id="9" name="TextBox 8">
            <a:extLst>
              <a:ext uri="{FF2B5EF4-FFF2-40B4-BE49-F238E27FC236}">
                <a16:creationId xmlns:a16="http://schemas.microsoft.com/office/drawing/2014/main" id="{B551D310-E484-E300-ED4C-DB8CE72442CA}"/>
              </a:ext>
            </a:extLst>
          </p:cNvPr>
          <p:cNvSpPr txBox="1"/>
          <p:nvPr/>
        </p:nvSpPr>
        <p:spPr>
          <a:xfrm>
            <a:off x="2360612" y="2664602"/>
            <a:ext cx="7248525" cy="769441"/>
          </a:xfrm>
          <a:prstGeom prst="rect">
            <a:avLst/>
          </a:prstGeom>
          <a:noFill/>
        </p:spPr>
        <p:txBody>
          <a:bodyPr wrap="square" rtlCol="0">
            <a:spAutoFit/>
          </a:bodyPr>
          <a:lstStyle/>
          <a:p>
            <a:r>
              <a:rPr lang="en-US" sz="4400" dirty="0">
                <a:latin typeface="Amasis MT Pro Medium" panose="02040604050005020304" pitchFamily="18" charset="0"/>
              </a:rPr>
              <a:t>Demo of Automated Testing</a:t>
            </a:r>
            <a:endParaRPr lang="en-IN" sz="2000" dirty="0">
              <a:latin typeface="Amasis MT Pro Medium" panose="02040604050005020304" pitchFamily="18" charset="0"/>
            </a:endParaRPr>
          </a:p>
        </p:txBody>
      </p:sp>
    </p:spTree>
    <p:extLst>
      <p:ext uri="{BB962C8B-B14F-4D97-AF65-F5344CB8AC3E}">
        <p14:creationId xmlns:p14="http://schemas.microsoft.com/office/powerpoint/2010/main" val="769222716"/>
      </p:ext>
    </p:extLst>
  </p:cSld>
  <p:clrMapOvr>
    <a:masterClrMapping/>
  </p:clrMapOvr>
  <mc:AlternateContent xmlns:mc="http://schemas.openxmlformats.org/markup-compatibility/2006" xmlns:p14="http://schemas.microsoft.com/office/powerpoint/2010/main">
    <mc:Choice Requires="p14">
      <p:transition spd="slow" p14:dur="2000" advTm="9946"/>
    </mc:Choice>
    <mc:Fallback xmlns="">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F1CF-3EC9-5374-2554-8672A77E4FB1}"/>
              </a:ext>
            </a:extLst>
          </p:cNvPr>
          <p:cNvSpPr>
            <a:spLocks noGrp="1"/>
          </p:cNvSpPr>
          <p:nvPr>
            <p:ph type="title"/>
          </p:nvPr>
        </p:nvSpPr>
        <p:spPr/>
        <p:txBody>
          <a:bodyPr/>
          <a:lstStyle/>
          <a:p>
            <a:endParaRPr lang="en-IN"/>
          </a:p>
        </p:txBody>
      </p:sp>
      <p:pic>
        <p:nvPicPr>
          <p:cNvPr id="8" name="New Project - Made with Clipchamp (2)">
            <a:hlinkClick r:id="" action="ppaction://media"/>
            <a:extLst>
              <a:ext uri="{FF2B5EF4-FFF2-40B4-BE49-F238E27FC236}">
                <a16:creationId xmlns:a16="http://schemas.microsoft.com/office/drawing/2014/main" id="{E50E33F8-FF09-285E-A6A3-1C0E3654EF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3161" cy="6858000"/>
          </a:xfrm>
        </p:spPr>
      </p:pic>
      <p:sp>
        <p:nvSpPr>
          <p:cNvPr id="4" name="Slide Number Placeholder 3">
            <a:extLst>
              <a:ext uri="{FF2B5EF4-FFF2-40B4-BE49-F238E27FC236}">
                <a16:creationId xmlns:a16="http://schemas.microsoft.com/office/drawing/2014/main" id="{6925B653-8EBD-E32A-61C7-BF385A83A865}"/>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5" name="Footer Placeholder 4">
            <a:extLst>
              <a:ext uri="{FF2B5EF4-FFF2-40B4-BE49-F238E27FC236}">
                <a16:creationId xmlns:a16="http://schemas.microsoft.com/office/drawing/2014/main" id="{43F0C0E6-D475-4AAD-83CA-6616158C708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DC14069-1EBA-F13F-E854-2C0B73273FA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9750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0FB5C7-AE95-D6A9-0945-D3BD8F1E86EC}"/>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3" name="Footer Placeholder 2">
            <a:extLst>
              <a:ext uri="{FF2B5EF4-FFF2-40B4-BE49-F238E27FC236}">
                <a16:creationId xmlns:a16="http://schemas.microsoft.com/office/drawing/2014/main" id="{BF3770E1-5097-4397-8099-6311B0A8E615}"/>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103FD3EA-E9F5-26A1-A29B-806CD321157F}"/>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F13AC220-AD49-17DD-281A-83AE9A57FA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1886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99D8-A3E9-551E-2413-B03931F65B50}"/>
              </a:ext>
            </a:extLst>
          </p:cNvPr>
          <p:cNvSpPr>
            <a:spLocks noGrp="1"/>
          </p:cNvSpPr>
          <p:nvPr>
            <p:ph type="title"/>
          </p:nvPr>
        </p:nvSpPr>
        <p:spPr/>
        <p:txBody>
          <a:bodyPr/>
          <a:lstStyle/>
          <a:p>
            <a:endParaRPr lang="en-IN"/>
          </a:p>
        </p:txBody>
      </p:sp>
      <p:pic>
        <p:nvPicPr>
          <p:cNvPr id="5" name="Screen Recording 4">
            <a:hlinkClick r:id="" action="ppaction://media"/>
            <a:extLst>
              <a:ext uri="{FF2B5EF4-FFF2-40B4-BE49-F238E27FC236}">
                <a16:creationId xmlns:a16="http://schemas.microsoft.com/office/drawing/2014/main" id="{B869D8B5-D4AB-9228-1C0B-71C1007566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6000" y="1809750"/>
            <a:ext cx="7397750" cy="4160838"/>
          </a:xfrm>
        </p:spPr>
      </p:pic>
      <p:sp>
        <p:nvSpPr>
          <p:cNvPr id="4" name="Slide Number Placeholder 3">
            <a:extLst>
              <a:ext uri="{FF2B5EF4-FFF2-40B4-BE49-F238E27FC236}">
                <a16:creationId xmlns:a16="http://schemas.microsoft.com/office/drawing/2014/main" id="{84BFC213-C4A1-C395-19FA-B0EBCD834B91}"/>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pic>
        <p:nvPicPr>
          <p:cNvPr id="8" name="Picture 7">
            <a:extLst>
              <a:ext uri="{FF2B5EF4-FFF2-40B4-BE49-F238E27FC236}">
                <a16:creationId xmlns:a16="http://schemas.microsoft.com/office/drawing/2014/main" id="{C2463C28-021F-6AC9-4FF8-5DBE8850975C}"/>
              </a:ext>
            </a:extLst>
          </p:cNvPr>
          <p:cNvPicPr>
            <a:picLocks noGrp="1" noRot="1" noChangeAspect="1" noMove="1" noResize="1" noEditPoints="1" noAdjustHandles="1" noChangeArrowheads="1" noChangeShapeType="1" noCrop="1"/>
          </p:cNvPicPr>
          <p:nvPr/>
        </p:nvPicPr>
        <p:blipFill rotWithShape="1">
          <a:blip r:embed="rId5"/>
          <a:srcRect r="1031"/>
          <a:stretch/>
        </p:blipFill>
        <p:spPr>
          <a:xfrm>
            <a:off x="211100" y="284976"/>
            <a:ext cx="11776439" cy="6135728"/>
          </a:xfrm>
          <a:prstGeom prst="rect">
            <a:avLst/>
          </a:prstGeom>
        </p:spPr>
      </p:pic>
      <p:sp>
        <p:nvSpPr>
          <p:cNvPr id="9" name="TextBox 8">
            <a:extLst>
              <a:ext uri="{FF2B5EF4-FFF2-40B4-BE49-F238E27FC236}">
                <a16:creationId xmlns:a16="http://schemas.microsoft.com/office/drawing/2014/main" id="{B551D310-E484-E300-ED4C-DB8CE72442CA}"/>
              </a:ext>
            </a:extLst>
          </p:cNvPr>
          <p:cNvSpPr txBox="1"/>
          <p:nvPr/>
        </p:nvSpPr>
        <p:spPr>
          <a:xfrm>
            <a:off x="1487941" y="3044279"/>
            <a:ext cx="9216118" cy="769441"/>
          </a:xfrm>
          <a:prstGeom prst="rect">
            <a:avLst/>
          </a:prstGeom>
          <a:noFill/>
        </p:spPr>
        <p:txBody>
          <a:bodyPr wrap="square" rtlCol="0">
            <a:spAutoFit/>
          </a:bodyPr>
          <a:lstStyle/>
          <a:p>
            <a:r>
              <a:rPr lang="en-US" sz="4400" dirty="0">
                <a:latin typeface="Amasis MT Pro Medium" panose="02040604050005020304" pitchFamily="18" charset="0"/>
              </a:rPr>
              <a:t>Second round of automated testing</a:t>
            </a:r>
            <a:endParaRPr lang="en-IN" sz="2000" dirty="0">
              <a:latin typeface="Amasis MT Pro Medium" panose="02040604050005020304" pitchFamily="18" charset="0"/>
            </a:endParaRPr>
          </a:p>
        </p:txBody>
      </p:sp>
    </p:spTree>
    <p:extLst>
      <p:ext uri="{BB962C8B-B14F-4D97-AF65-F5344CB8AC3E}">
        <p14:creationId xmlns:p14="http://schemas.microsoft.com/office/powerpoint/2010/main" val="1028100754"/>
      </p:ext>
    </p:extLst>
  </p:cSld>
  <p:clrMapOvr>
    <a:masterClrMapping/>
  </p:clrMapOvr>
  <mc:AlternateContent xmlns:mc="http://schemas.openxmlformats.org/markup-compatibility/2006" xmlns:p14="http://schemas.microsoft.com/office/powerpoint/2010/main">
    <mc:Choice Requires="p14">
      <p:transition spd="slow" p14:dur="2000" advTm="9946"/>
    </mc:Choice>
    <mc:Fallback xmlns="">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New Project - Made with Clipchamp (3)">
            <a:hlinkClick r:id="" action="ppaction://media"/>
            <a:extLst>
              <a:ext uri="{FF2B5EF4-FFF2-40B4-BE49-F238E27FC236}">
                <a16:creationId xmlns:a16="http://schemas.microsoft.com/office/drawing/2014/main" id="{48DC243B-3CC9-9C9B-B213-8EA4762042F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a:stretch/>
        </p:blipFill>
        <p:spPr>
          <a:xfrm>
            <a:off x="20" y="9341"/>
            <a:ext cx="12191980" cy="6857990"/>
          </a:xfrm>
          <a:noFill/>
        </p:spPr>
      </p:pic>
      <p:sp>
        <p:nvSpPr>
          <p:cNvPr id="4" name="Slide Number Placeholder 3" hidden="1">
            <a:extLst>
              <a:ext uri="{FF2B5EF4-FFF2-40B4-BE49-F238E27FC236}">
                <a16:creationId xmlns:a16="http://schemas.microsoft.com/office/drawing/2014/main" id="{94CEF469-5774-C78F-DAE5-BD44FF46374A}"/>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27</a:t>
            </a:fld>
            <a:endParaRPr lang="en-US" noProof="0"/>
          </a:p>
        </p:txBody>
      </p:sp>
      <p:sp>
        <p:nvSpPr>
          <p:cNvPr id="5" name="Footer Placeholder 4">
            <a:extLst>
              <a:ext uri="{FF2B5EF4-FFF2-40B4-BE49-F238E27FC236}">
                <a16:creationId xmlns:a16="http://schemas.microsoft.com/office/drawing/2014/main" id="{D4BC386D-233F-33AD-0ABF-034E9E57C1BD}"/>
              </a:ext>
            </a:extLst>
          </p:cNvPr>
          <p:cNvSpPr>
            <a:spLocks noGrp="1"/>
          </p:cNvSpPr>
          <p:nvPr>
            <p:ph type="ftr" sz="quarter" idx="11"/>
          </p:nvPr>
        </p:nvSpPr>
        <p:spPr/>
        <p:txBody>
          <a:bodyPr/>
          <a:lstStyle/>
          <a:p>
            <a:pPr>
              <a:spcAft>
                <a:spcPts val="600"/>
              </a:spcAft>
            </a:pPr>
            <a:r>
              <a:rPr lang="en-US" noProof="0"/>
              <a:t>Presentation title</a:t>
            </a:r>
          </a:p>
        </p:txBody>
      </p:sp>
      <p:sp>
        <p:nvSpPr>
          <p:cNvPr id="6" name="Date Placeholder 5" hidden="1">
            <a:extLst>
              <a:ext uri="{FF2B5EF4-FFF2-40B4-BE49-F238E27FC236}">
                <a16:creationId xmlns:a16="http://schemas.microsoft.com/office/drawing/2014/main" id="{F0097427-C74E-B5F4-099C-C4ACA53128E1}"/>
              </a:ext>
            </a:extLst>
          </p:cNvPr>
          <p:cNvSpPr>
            <a:spLocks noGrp="1"/>
          </p:cNvSpPr>
          <p:nvPr>
            <p:ph type="dt" sz="half" idx="10"/>
          </p:nvPr>
        </p:nvSpPr>
        <p:spPr/>
        <p:txBody>
          <a:bodyPr/>
          <a:lstStyle/>
          <a:p>
            <a:pPr>
              <a:spcAft>
                <a:spcPts val="600"/>
              </a:spcAft>
            </a:pPr>
            <a:r>
              <a:rPr lang="en-US" noProof="0"/>
              <a:t>20XX</a:t>
            </a:r>
          </a:p>
        </p:txBody>
      </p:sp>
    </p:spTree>
    <p:extLst>
      <p:ext uri="{BB962C8B-B14F-4D97-AF65-F5344CB8AC3E}">
        <p14:creationId xmlns:p14="http://schemas.microsoft.com/office/powerpoint/2010/main" val="155438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12C0-EA71-D43C-FB37-70F560824BE9}"/>
              </a:ext>
            </a:extLst>
          </p:cNvPr>
          <p:cNvSpPr>
            <a:spLocks noGrp="1"/>
          </p:cNvSpPr>
          <p:nvPr>
            <p:ph type="title"/>
          </p:nvPr>
        </p:nvSpPr>
        <p:spPr>
          <a:xfrm>
            <a:off x="1139952" y="379476"/>
            <a:ext cx="10344912" cy="1182624"/>
          </a:xfrm>
        </p:spPr>
        <p:txBody>
          <a:bodyPr/>
          <a:lstStyle/>
          <a:p>
            <a:r>
              <a:rPr lang="en-US" sz="3600" dirty="0"/>
              <a:t>Our app has been </a:t>
            </a:r>
            <a:r>
              <a:rPr lang="en-US" sz="3600" dirty="0">
                <a:solidFill>
                  <a:srgbClr val="0070C0"/>
                </a:solidFill>
              </a:rPr>
              <a:t>deployed</a:t>
            </a:r>
            <a:r>
              <a:rPr lang="en-US" sz="3600" dirty="0"/>
              <a:t> and </a:t>
            </a:r>
            <a:r>
              <a:rPr lang="en-US" sz="3600" dirty="0">
                <a:solidFill>
                  <a:srgbClr val="00B050"/>
                </a:solidFill>
              </a:rPr>
              <a:t>hosted</a:t>
            </a:r>
            <a:r>
              <a:rPr lang="en-US" sz="3600" dirty="0"/>
              <a:t> on the web</a:t>
            </a:r>
            <a:endParaRPr lang="en-IN" sz="3600" dirty="0"/>
          </a:p>
        </p:txBody>
      </p:sp>
      <p:sp>
        <p:nvSpPr>
          <p:cNvPr id="3" name="Content Placeholder 2">
            <a:extLst>
              <a:ext uri="{FF2B5EF4-FFF2-40B4-BE49-F238E27FC236}">
                <a16:creationId xmlns:a16="http://schemas.microsoft.com/office/drawing/2014/main" id="{4E0BC6DC-1B66-CAF1-9675-8D9B04B665D0}"/>
              </a:ext>
            </a:extLst>
          </p:cNvPr>
          <p:cNvSpPr>
            <a:spLocks noGrp="1"/>
          </p:cNvSpPr>
          <p:nvPr>
            <p:ph idx="1"/>
          </p:nvPr>
        </p:nvSpPr>
        <p:spPr/>
        <p:txBody>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Alpha</a:t>
            </a:r>
            <a:r>
              <a:rPr lang="en-US" dirty="0">
                <a:latin typeface="Tahoma" panose="020B0604030504040204" pitchFamily="34" charset="0"/>
                <a:ea typeface="Tahoma" panose="020B0604030504040204" pitchFamily="34" charset="0"/>
                <a:cs typeface="Tahoma" panose="020B0604030504040204" pitchFamily="34" charset="0"/>
              </a:rPr>
              <a:t> release of our web application has been deployed on the web.</a:t>
            </a: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This was done to fulfil the client’s requirement of such a deployment.</a:t>
            </a: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Over the course of the past few weeks, we have integrated our application regularly </a:t>
            </a:r>
            <a:r>
              <a:rPr lang="en-US" dirty="0">
                <a:solidFill>
                  <a:srgbClr val="7030A0"/>
                </a:solidFill>
                <a:latin typeface="Tahoma" panose="020B0604030504040204" pitchFamily="34" charset="0"/>
                <a:ea typeface="Tahoma" panose="020B0604030504040204" pitchFamily="34" charset="0"/>
                <a:cs typeface="Tahoma" panose="020B0604030504040204" pitchFamily="34" charset="0"/>
              </a:rPr>
              <a:t>(Continuous Integration) </a:t>
            </a:r>
            <a:r>
              <a:rPr lang="en-US" dirty="0">
                <a:latin typeface="Tahoma" panose="020B0604030504040204" pitchFamily="34" charset="0"/>
                <a:ea typeface="Tahoma" panose="020B0604030504040204" pitchFamily="34" charset="0"/>
                <a:cs typeface="Tahoma" panose="020B0604030504040204" pitchFamily="34" charset="0"/>
              </a:rPr>
              <a:t>and have deployed the app as soon as we find our integration stable </a:t>
            </a:r>
            <a:r>
              <a:rPr lang="en-US" dirty="0">
                <a:solidFill>
                  <a:srgbClr val="92D050"/>
                </a:solidFill>
                <a:latin typeface="Tahoma" panose="020B0604030504040204" pitchFamily="34" charset="0"/>
                <a:ea typeface="Tahoma" panose="020B0604030504040204" pitchFamily="34" charset="0"/>
                <a:cs typeface="Tahoma" panose="020B0604030504040204" pitchFamily="34" charset="0"/>
              </a:rPr>
              <a:t>(Continuous Deployment).</a:t>
            </a:r>
          </a:p>
        </p:txBody>
      </p:sp>
      <p:sp>
        <p:nvSpPr>
          <p:cNvPr id="4" name="Slide Number Placeholder 3">
            <a:extLst>
              <a:ext uri="{FF2B5EF4-FFF2-40B4-BE49-F238E27FC236}">
                <a16:creationId xmlns:a16="http://schemas.microsoft.com/office/drawing/2014/main" id="{7678FADB-EF42-021E-6B85-C70C0A8E8CB3}"/>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Tree>
    <p:extLst>
      <p:ext uri="{BB962C8B-B14F-4D97-AF65-F5344CB8AC3E}">
        <p14:creationId xmlns:p14="http://schemas.microsoft.com/office/powerpoint/2010/main" val="3920294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46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FB4D-8CCE-7FA5-8C51-03E5F756449A}"/>
              </a:ext>
            </a:extLst>
          </p:cNvPr>
          <p:cNvSpPr>
            <a:spLocks noGrp="1"/>
          </p:cNvSpPr>
          <p:nvPr>
            <p:ph type="title"/>
          </p:nvPr>
        </p:nvSpPr>
        <p:spPr>
          <a:xfrm>
            <a:off x="219075" y="1947672"/>
            <a:ext cx="3840480" cy="2862072"/>
          </a:xfrm>
        </p:spPr>
        <p:txBody>
          <a:bodyPr/>
          <a:lstStyle/>
          <a:p>
            <a:r>
              <a:rPr lang="en-US" dirty="0">
                <a:solidFill>
                  <a:schemeClr val="bg1"/>
                </a:solidFill>
              </a:rPr>
              <a:t>Plans for Release-2</a:t>
            </a:r>
            <a:endParaRPr lang="en-IN" dirty="0">
              <a:solidFill>
                <a:schemeClr val="bg1"/>
              </a:solidFill>
            </a:endParaRPr>
          </a:p>
        </p:txBody>
      </p:sp>
      <p:sp>
        <p:nvSpPr>
          <p:cNvPr id="4" name="Text Placeholder 3">
            <a:extLst>
              <a:ext uri="{FF2B5EF4-FFF2-40B4-BE49-F238E27FC236}">
                <a16:creationId xmlns:a16="http://schemas.microsoft.com/office/drawing/2014/main" id="{E542D0C7-173C-6E64-450D-9B0225B37F9A}"/>
              </a:ext>
            </a:extLst>
          </p:cNvPr>
          <p:cNvSpPr>
            <a:spLocks noGrp="1"/>
          </p:cNvSpPr>
          <p:nvPr>
            <p:ph type="body" sz="quarter" idx="15"/>
          </p:nvPr>
        </p:nvSpPr>
        <p:spPr>
          <a:xfrm>
            <a:off x="5769863" y="3177900"/>
            <a:ext cx="4488561" cy="338328"/>
          </a:xfrm>
        </p:spPr>
        <p:txBody>
          <a:bodyPr/>
          <a:lstStyle/>
          <a:p>
            <a:r>
              <a:rPr lang="en-US" dirty="0"/>
              <a:t>Validators and Plagiarism Checker</a:t>
            </a:r>
            <a:endParaRPr lang="en-IN" dirty="0"/>
          </a:p>
        </p:txBody>
      </p:sp>
      <p:sp>
        <p:nvSpPr>
          <p:cNvPr id="10" name="Text Placeholder 9">
            <a:extLst>
              <a:ext uri="{FF2B5EF4-FFF2-40B4-BE49-F238E27FC236}">
                <a16:creationId xmlns:a16="http://schemas.microsoft.com/office/drawing/2014/main" id="{A1CA4D76-F971-A88C-2CD6-445DB81E037F}"/>
              </a:ext>
            </a:extLst>
          </p:cNvPr>
          <p:cNvSpPr>
            <a:spLocks noGrp="1"/>
          </p:cNvSpPr>
          <p:nvPr>
            <p:ph type="body" sz="quarter" idx="17"/>
          </p:nvPr>
        </p:nvSpPr>
        <p:spPr>
          <a:xfrm>
            <a:off x="5769864" y="499340"/>
            <a:ext cx="5955411" cy="338328"/>
          </a:xfrm>
        </p:spPr>
        <p:txBody>
          <a:bodyPr/>
          <a:lstStyle/>
          <a:p>
            <a:r>
              <a:rPr lang="en-US" dirty="0"/>
              <a:t>Separation of backend to a separate web application.</a:t>
            </a:r>
            <a:endParaRPr lang="en-IN" dirty="0"/>
          </a:p>
        </p:txBody>
      </p:sp>
      <p:sp>
        <p:nvSpPr>
          <p:cNvPr id="13" name="Text Placeholder 12">
            <a:extLst>
              <a:ext uri="{FF2B5EF4-FFF2-40B4-BE49-F238E27FC236}">
                <a16:creationId xmlns:a16="http://schemas.microsoft.com/office/drawing/2014/main" id="{63262AE0-AB7B-E3A4-00EA-042382D6C37E}"/>
              </a:ext>
            </a:extLst>
          </p:cNvPr>
          <p:cNvSpPr>
            <a:spLocks noGrp="1"/>
          </p:cNvSpPr>
          <p:nvPr>
            <p:ph type="body" sz="quarter" idx="18"/>
          </p:nvPr>
        </p:nvSpPr>
        <p:spPr/>
        <p:txBody>
          <a:bodyPr/>
          <a:lstStyle/>
          <a:p>
            <a:r>
              <a:rPr lang="en-US" dirty="0"/>
              <a:t>Credit System</a:t>
            </a:r>
            <a:endParaRPr lang="en-IN" dirty="0"/>
          </a:p>
        </p:txBody>
      </p:sp>
      <p:sp>
        <p:nvSpPr>
          <p:cNvPr id="14" name="Text Placeholder 13">
            <a:extLst>
              <a:ext uri="{FF2B5EF4-FFF2-40B4-BE49-F238E27FC236}">
                <a16:creationId xmlns:a16="http://schemas.microsoft.com/office/drawing/2014/main" id="{4C818914-9FC3-3DC8-1713-62F548290870}"/>
              </a:ext>
            </a:extLst>
          </p:cNvPr>
          <p:cNvSpPr>
            <a:spLocks noGrp="1"/>
          </p:cNvSpPr>
          <p:nvPr>
            <p:ph type="body" sz="quarter" idx="23"/>
          </p:nvPr>
        </p:nvSpPr>
        <p:spPr/>
        <p:txBody>
          <a:bodyPr/>
          <a:lstStyle/>
          <a:p>
            <a:r>
              <a:rPr lang="en-US" dirty="0"/>
              <a:t>Subject to client’s decision</a:t>
            </a:r>
            <a:endParaRPr lang="en-IN" dirty="0"/>
          </a:p>
        </p:txBody>
      </p:sp>
      <p:sp>
        <p:nvSpPr>
          <p:cNvPr id="16" name="Text Placeholder 15">
            <a:extLst>
              <a:ext uri="{FF2B5EF4-FFF2-40B4-BE49-F238E27FC236}">
                <a16:creationId xmlns:a16="http://schemas.microsoft.com/office/drawing/2014/main" id="{9F9392A4-E7C4-CA5A-1ABA-D7372D9222F7}"/>
              </a:ext>
            </a:extLst>
          </p:cNvPr>
          <p:cNvSpPr>
            <a:spLocks noGrp="1"/>
          </p:cNvSpPr>
          <p:nvPr>
            <p:ph type="body" sz="quarter" idx="19"/>
          </p:nvPr>
        </p:nvSpPr>
        <p:spPr/>
        <p:txBody>
          <a:bodyPr/>
          <a:lstStyle/>
          <a:p>
            <a:r>
              <a:rPr lang="en-US" dirty="0"/>
              <a:t>Super user login + Admin’s CRUD Operations</a:t>
            </a:r>
            <a:endParaRPr lang="en-IN" dirty="0"/>
          </a:p>
        </p:txBody>
      </p:sp>
      <p:sp>
        <p:nvSpPr>
          <p:cNvPr id="6" name="Text Placeholder 9">
            <a:extLst>
              <a:ext uri="{FF2B5EF4-FFF2-40B4-BE49-F238E27FC236}">
                <a16:creationId xmlns:a16="http://schemas.microsoft.com/office/drawing/2014/main" id="{AEFAF055-D2F3-1A7E-30C2-DA90FB1E1EAE}"/>
              </a:ext>
            </a:extLst>
          </p:cNvPr>
          <p:cNvSpPr txBox="1">
            <a:spLocks/>
          </p:cNvSpPr>
          <p:nvPr/>
        </p:nvSpPr>
        <p:spPr>
          <a:xfrm>
            <a:off x="5769863" y="1838620"/>
            <a:ext cx="5955411"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Image and Markdown Support</a:t>
            </a:r>
            <a:endParaRPr lang="en-IN" dirty="0"/>
          </a:p>
        </p:txBody>
      </p:sp>
    </p:spTree>
    <p:extLst>
      <p:ext uri="{BB962C8B-B14F-4D97-AF65-F5344CB8AC3E}">
        <p14:creationId xmlns:p14="http://schemas.microsoft.com/office/powerpoint/2010/main" val="15263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669627" y="912720"/>
            <a:ext cx="6951306" cy="1709928"/>
          </a:xfrm>
        </p:spPr>
        <p:txBody>
          <a:bodyPr/>
          <a:lstStyle/>
          <a:p>
            <a:r>
              <a:rPr lang="en-US" sz="5400" dirty="0">
                <a:latin typeface="Amasis MT Pro Black" panose="02040A04050005020304" pitchFamily="18" charset="0"/>
              </a:rPr>
              <a:t>Approach to solve the problem</a:t>
            </a:r>
            <a:endParaRPr lang="en-US" sz="5400"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737119" y="2411962"/>
            <a:ext cx="6671387" cy="3533318"/>
          </a:xfrm>
        </p:spPr>
        <p:txBody>
          <a:bodyPr/>
          <a:lstStyle/>
          <a:p>
            <a:r>
              <a:rPr lang="en-US" sz="2000" dirty="0">
                <a:latin typeface="Aptos Display" panose="020B0004020202020204" pitchFamily="34" charset="0"/>
              </a:rPr>
              <a:t>To solve the problem, we divided the problem into five components – </a:t>
            </a:r>
          </a:p>
          <a:p>
            <a:pPr marL="512064" indent="-457200">
              <a:buAutoNum type="arabicPeriod"/>
            </a:pPr>
            <a:r>
              <a:rPr lang="en-US" sz="2000" dirty="0">
                <a:latin typeface="Aptos Display" panose="020B0004020202020204" pitchFamily="34" charset="0"/>
              </a:rPr>
              <a:t>Question Retrieval Component</a:t>
            </a:r>
          </a:p>
          <a:p>
            <a:pPr marL="512064" indent="-457200">
              <a:buAutoNum type="arabicPeriod"/>
            </a:pPr>
            <a:r>
              <a:rPr lang="en-US" sz="2000" dirty="0">
                <a:latin typeface="Aptos Display" panose="020B0004020202020204" pitchFamily="34" charset="0"/>
              </a:rPr>
              <a:t>Question Display Component</a:t>
            </a:r>
          </a:p>
          <a:p>
            <a:pPr marL="512064" indent="-457200">
              <a:buAutoNum type="arabicPeriod"/>
            </a:pPr>
            <a:r>
              <a:rPr lang="en-US" sz="2000" dirty="0">
                <a:latin typeface="Aptos Display" panose="020B0004020202020204" pitchFamily="34" charset="0"/>
              </a:rPr>
              <a:t>Download Component</a:t>
            </a:r>
          </a:p>
          <a:p>
            <a:pPr marL="512064" indent="-457200">
              <a:buAutoNum type="arabicPeriod"/>
            </a:pPr>
            <a:r>
              <a:rPr lang="en-US" sz="2000" dirty="0">
                <a:latin typeface="Aptos Display" panose="020B0004020202020204" pitchFamily="34" charset="0"/>
              </a:rPr>
              <a:t>Add Question Component</a:t>
            </a:r>
          </a:p>
          <a:p>
            <a:pPr marL="512064" indent="-457200">
              <a:buAutoNum type="arabicPeriod"/>
            </a:pPr>
            <a:r>
              <a:rPr lang="en-US" sz="2000" dirty="0">
                <a:latin typeface="Aptos Display" panose="020B0004020202020204" pitchFamily="34" charset="0"/>
              </a:rPr>
              <a:t>Authentication Component</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sp>
        <p:nvSpPr>
          <p:cNvPr id="5" name="Picture Placeholder 4">
            <a:extLst>
              <a:ext uri="{FF2B5EF4-FFF2-40B4-BE49-F238E27FC236}">
                <a16:creationId xmlns:a16="http://schemas.microsoft.com/office/drawing/2014/main" id="{5CC880B8-7FB1-79B2-EBCD-A43C5DB5903A}"/>
              </a:ext>
            </a:extLst>
          </p:cNvPr>
          <p:cNvSpPr>
            <a:spLocks noGrp="1"/>
          </p:cNvSpPr>
          <p:nvPr>
            <p:ph type="pic" sz="quarter" idx="13"/>
          </p:nvPr>
        </p:nvSpPr>
        <p:spPr/>
        <p:txBody>
          <a:bodyPr/>
          <a:lstStyle/>
          <a:p>
            <a:r>
              <a:rPr lang="en-US" dirty="0"/>
              <a:t>.</a:t>
            </a:r>
            <a:endParaRPr lang="en-IN" dirty="0"/>
          </a:p>
        </p:txBody>
      </p:sp>
      <p:pic>
        <p:nvPicPr>
          <p:cNvPr id="2" name="Picture 1">
            <a:extLst>
              <a:ext uri="{FF2B5EF4-FFF2-40B4-BE49-F238E27FC236}">
                <a16:creationId xmlns:a16="http://schemas.microsoft.com/office/drawing/2014/main" id="{336D793C-7F77-FDB1-0316-DD9B650D64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45" b="93094" l="4624" r="96433">
                        <a14:foregroundMark x1="12814" y1="43646" x2="26684" y2="46409"/>
                        <a14:foregroundMark x1="26684" y1="46409" x2="13871" y2="28453"/>
                        <a14:foregroundMark x1="13871" y1="28453" x2="4624" y2="53867"/>
                        <a14:foregroundMark x1="4624" y1="53867" x2="4888" y2="61878"/>
                        <a14:foregroundMark x1="23250" y1="45304" x2="9908" y2="62155"/>
                        <a14:foregroundMark x1="9908" y1="62155" x2="29194" y2="73757"/>
                        <a14:foregroundMark x1="29194" y1="73757" x2="38045" y2="37293"/>
                        <a14:foregroundMark x1="38045" y1="37293" x2="23910" y2="28177"/>
                        <a14:foregroundMark x1="23910" y1="28177" x2="14663" y2="54144"/>
                        <a14:foregroundMark x1="36063" y1="46961" x2="42024" y2="29408"/>
                        <a14:foregroundMark x1="42008" y1="55801" x2="38441" y2="68508"/>
                        <a14:foregroundMark x1="35535" y1="52486" x2="37913" y2="70994"/>
                        <a14:foregroundMark x1="40555" y1="40055" x2="31836" y2="67956"/>
                        <a14:foregroundMark x1="31836" y1="67956" x2="31836" y2="67956"/>
                        <a14:foregroundMark x1="11493" y1="53039" x2="9115" y2="78729"/>
                        <a14:foregroundMark x1="4227" y1="88122" x2="15918" y2="90903"/>
                        <a14:foregroundMark x1="30756" y1="91446" x2="39762" y2="87569"/>
                        <a14:foregroundMark x1="9379" y1="30110" x2="6473" y2="60773"/>
                        <a14:foregroundMark x1="31836" y1="32320" x2="35535" y2="37293"/>
                        <a14:foregroundMark x1="18230" y1="27901" x2="20343" y2="61050"/>
                        <a14:foregroundMark x1="20343" y1="61050" x2="25892" y2="62983"/>
                        <a14:foregroundMark x1="16909" y1="25691" x2="31308" y2="29558"/>
                        <a14:foregroundMark x1="13078" y1="26243" x2="31572" y2="26796"/>
                        <a14:foregroundMark x1="53633" y1="41160" x2="53633" y2="41160"/>
                        <a14:foregroundMark x1="55869" y1="25957" x2="58256" y2="25691"/>
                        <a14:foregroundMark x1="50510" y1="26555" x2="50719" y2="26532"/>
                        <a14:foregroundMark x1="48349" y1="26796" x2="49668" y2="26649"/>
                        <a14:foregroundMark x1="55086" y1="36188" x2="55086" y2="36188"/>
                        <a14:foregroundMark x1="55086" y1="36188" x2="54029" y2="46409"/>
                        <a14:foregroundMark x1="59354" y1="27373" x2="59313" y2="26243"/>
                        <a14:foregroundMark x1="60106" y1="48066" x2="59634" y2="35065"/>
                        <a14:foregroundMark x1="66180" y1="35083" x2="66579" y2="32320"/>
                        <a14:foregroundMark x1="66021" y1="36188" x2="66127" y2="35452"/>
                        <a14:foregroundMark x1="65941" y1="36740" x2="66021" y2="36188"/>
                        <a14:foregroundMark x1="64069" y1="49724" x2="64975" y2="43440"/>
                        <a14:foregroundMark x1="72221" y1="39689" x2="71863" y2="27901"/>
                        <a14:foregroundMark x1="72290" y1="41989" x2="72231" y2="40033"/>
                        <a14:foregroundMark x1="72298" y1="42265" x2="72290" y2="41989"/>
                        <a14:foregroundMark x1="72324" y1="43094" x2="72298" y2="42265"/>
                        <a14:foregroundMark x1="72349" y1="43923" x2="72324" y2="43094"/>
                        <a14:foregroundMark x1="72357" y1="44199" x2="72349" y2="43923"/>
                        <a14:foregroundMark x1="72374" y1="44751" x2="72357" y2="44199"/>
                        <a14:foregroundMark x1="72383" y1="45028" x2="72374" y2="44751"/>
                        <a14:foregroundMark x1="72391" y1="45304" x2="72383" y2="45028"/>
                        <a14:foregroundMark x1="77749" y1="40696" x2="76630" y2="38950"/>
                        <a14:foregroundMark x1="92017" y1="41713" x2="92748" y2="42917"/>
                        <a14:foregroundMark x1="91849" y1="41436" x2="92017" y2="41713"/>
                        <a14:foregroundMark x1="90171" y1="38674" x2="91849" y2="41436"/>
                        <a14:foregroundMark x1="90003" y1="38398" x2="90171" y2="38674"/>
                        <a14:foregroundMark x1="89814" y1="38087" x2="90003" y2="38398"/>
                        <a14:foregroundMark x1="87654" y1="34530" x2="87879" y2="34901"/>
                        <a14:foregroundMark x1="87486" y1="34254" x2="87654" y2="34530"/>
                        <a14:foregroundMark x1="87318" y1="33978" x2="87486" y2="34254"/>
                        <a14:foregroundMark x1="96433" y1="31492" x2="96433" y2="32073"/>
                        <a14:foregroundMark x1="96433" y1="30939" x2="96433" y2="31492"/>
                        <a14:foregroundMark x1="96433" y1="30110" x2="96433" y2="30939"/>
                        <a14:foregroundMark x1="96433" y1="29558" x2="96433" y2="30110"/>
                        <a14:foregroundMark x1="96433" y1="25967" x2="96433" y2="26243"/>
                        <a14:foregroundMark x1="96433" y1="25691" x2="96433" y2="25967"/>
                        <a14:foregroundMark x1="96433" y1="25138" x2="96433" y2="25691"/>
                        <a14:foregroundMark x1="96433" y1="24309" x2="96433" y2="25138"/>
                        <a14:foregroundMark x1="96433" y1="24033" x2="96433" y2="24309"/>
                        <a14:foregroundMark x1="59349" y1="82873" x2="60898" y2="87017"/>
                        <a14:foregroundMark x1="50462" y1="59116" x2="51114" y2="60859"/>
                        <a14:foregroundMark x1="60898" y1="87017" x2="61427" y2="85359"/>
                        <a14:foregroundMark x1="74864" y1="74707" x2="74899" y2="74947"/>
                        <a14:foregroundMark x1="74766" y1="74033" x2="74821" y2="74413"/>
                        <a14:foregroundMark x1="74369" y1="71299" x2="74686" y2="73481"/>
                        <a14:foregroundMark x1="74003" y1="68785" x2="74123" y2="69613"/>
                        <a14:foregroundMark x1="72919" y1="61326" x2="74003" y2="68785"/>
                        <a14:foregroundMark x1="91678" y1="67956" x2="90951" y2="69851"/>
                        <a14:foregroundMark x1="73844" y1="80387" x2="73844" y2="78058"/>
                        <a14:foregroundMark x1="73506" y1="78736" x2="73448" y2="78453"/>
                        <a14:foregroundMark x1="73844" y1="80387" x2="73559" y2="78995"/>
                        <a14:foregroundMark x1="73193" y1="79763" x2="73712" y2="75967"/>
                        <a14:foregroundMark x1="72919" y1="81768" x2="73085" y2="80551"/>
                        <a14:foregroundMark x1="73448" y1="79282" x2="73184" y2="81492"/>
                        <a14:foregroundMark x1="73712" y1="81768" x2="73448" y2="80663"/>
                        <a14:foregroundMark x1="73448" y1="78177" x2="73316" y2="75967"/>
                        <a14:foregroundMark x1="73316" y1="80663" x2="73487" y2="79231"/>
                        <a14:foregroundMark x1="73580" y1="79558" x2="73580" y2="79558"/>
                        <a14:foregroundMark x1="73580" y1="79006" x2="73712" y2="79282"/>
                        <a14:foregroundMark x1="73712" y1="79282" x2="73712" y2="79282"/>
                        <a14:foregroundMark x1="73712" y1="79282" x2="73712" y2="78492"/>
                        <a14:foregroundMark x1="80317" y1="48619" x2="81242" y2="49448"/>
                        <a14:foregroundMark x1="77939" y1="42265" x2="78071" y2="46409"/>
                        <a14:foregroundMark x1="73333" y1="70729" x2="73316" y2="70166"/>
                        <a14:foregroundMark x1="73415" y1="73481" x2="73366" y2="71842"/>
                        <a14:foregroundMark x1="73448" y1="74586" x2="73431" y2="74033"/>
                        <a14:foregroundMark x1="73456" y1="74862" x2="73448" y2="74586"/>
                        <a14:foregroundMark x1="73464" y1="75138" x2="73456" y2="74862"/>
                        <a14:foregroundMark x1="73566" y1="78538" x2="73464" y2="75138"/>
                        <a14:foregroundMark x1="74505" y1="71547" x2="74769" y2="70718"/>
                        <a14:foregroundMark x1="74769" y1="70166" x2="74769" y2="70166"/>
                        <a14:foregroundMark x1="74373" y1="70718" x2="74373" y2="70718"/>
                        <a14:foregroundMark x1="74769" y1="70718" x2="74637" y2="71271"/>
                        <a14:foregroundMark x1="74373" y1="71271" x2="74769" y2="70994"/>
                        <a14:foregroundMark x1="74637" y1="70994" x2="74637" y2="70994"/>
                        <a14:foregroundMark x1="74769" y1="70442" x2="74769" y2="70442"/>
                        <a14:foregroundMark x1="74769" y1="70442" x2="74505" y2="70718"/>
                        <a14:foregroundMark x1="74240" y1="70718" x2="74240" y2="70718"/>
                        <a14:backgroundMark x1="20343" y1="95580" x2="32893" y2="96685"/>
                        <a14:backgroundMark x1="52840" y1="27901" x2="52312" y2="19061"/>
                        <a14:backgroundMark x1="50991" y1="27348" x2="53369" y2="26796"/>
                        <a14:backgroundMark x1="55350" y1="76519" x2="52576" y2="61878"/>
                        <a14:backgroundMark x1="55614" y1="72099" x2="56407" y2="76519"/>
                        <a14:backgroundMark x1="56671" y1="83702" x2="57199" y2="76519"/>
                        <a14:backgroundMark x1="75284" y1="79006" x2="75561" y2="77072"/>
                        <a14:backgroundMark x1="75245" y1="79282" x2="75284" y2="79006"/>
                        <a14:backgroundMark x1="75205" y1="79558" x2="75245" y2="79282"/>
                        <a14:backgroundMark x1="75122" y1="80139" x2="75205" y2="79558"/>
                        <a14:backgroundMark x1="74769" y1="82597" x2="74808" y2="82324"/>
                        <a14:backgroundMark x1="75405" y1="79006" x2="75297" y2="76519"/>
                        <a14:backgroundMark x1="75417" y1="79282" x2="75405" y2="79006"/>
                        <a14:backgroundMark x1="75429" y1="79558" x2="75417" y2="79282"/>
                        <a14:backgroundMark x1="75462" y1="80313" x2="75429" y2="79558"/>
                        <a14:backgroundMark x1="75033" y1="77624" x2="75033" y2="77624"/>
                        <a14:backgroundMark x1="75766" y1="79558" x2="76354" y2="81492"/>
                        <a14:backgroundMark x1="75682" y1="79282" x2="75766" y2="79558"/>
                        <a14:backgroundMark x1="75598" y1="79006" x2="75682" y2="79282"/>
                        <a14:backgroundMark x1="75025" y1="77125" x2="75598" y2="79006"/>
                        <a14:backgroundMark x1="74505" y1="75414" x2="74926" y2="76796"/>
                        <a14:backgroundMark x1="76354" y1="81492" x2="76618" y2="85359"/>
                        <a14:backgroundMark x1="73712" y1="79006" x2="73712" y2="78177"/>
                        <a14:backgroundMark x1="88111" y1="73757" x2="93263" y2="77072"/>
                        <a14:backgroundMark x1="85469" y1="82597" x2="87583" y2="86464"/>
                        <a14:backgroundMark x1="95112" y1="32320" x2="96169" y2="56906"/>
                        <a14:backgroundMark x1="88111" y1="39503" x2="89168" y2="35083"/>
                        <a14:backgroundMark x1="87318" y1="36740" x2="90225" y2="36740"/>
                        <a14:backgroundMark x1="80185" y1="41952" x2="80185" y2="35635"/>
                        <a14:backgroundMark x1="80185" y1="48066" x2="80185" y2="46115"/>
                        <a14:backgroundMark x1="79628" y1="42030" x2="79392" y2="38950"/>
                        <a14:backgroundMark x1="81242" y1="44751" x2="80970" y2="47028"/>
                        <a14:backgroundMark x1="52312" y1="25691" x2="51255" y2="27348"/>
                        <a14:backgroundMark x1="58520" y1="30110" x2="61691" y2="30110"/>
                        <a14:backgroundMark x1="66314" y1="40608" x2="65654" y2="38398"/>
                        <a14:backgroundMark x1="67107" y1="38398" x2="67371" y2="42818"/>
                        <a14:backgroundMark x1="73712" y1="36740" x2="76090" y2="32320"/>
                        <a14:backgroundMark x1="75826" y1="37845" x2="76090" y2="37845"/>
                        <a14:backgroundMark x1="75561" y1="36740" x2="75561" y2="37845"/>
                        <a14:backgroundMark x1="96169" y1="26243" x2="96169" y2="29558"/>
                        <a14:backgroundMark x1="51255" y1="62431" x2="54029" y2="69890"/>
                        <a14:backgroundMark x1="53369" y1="63536" x2="55614" y2="60221"/>
                        <a14:backgroundMark x1="57728" y1="71547" x2="57728" y2="72099"/>
                        <a14:backgroundMark x1="58520" y1="82044" x2="57728" y2="82044"/>
                        <a14:backgroundMark x1="55614" y1="72099" x2="55878" y2="74862"/>
                        <a14:backgroundMark x1="55350" y1="73757" x2="56143" y2="72099"/>
                        <a14:backgroundMark x1="56143" y1="69890" x2="54557" y2="70994"/>
                        <a14:backgroundMark x1="54293" y1="71547" x2="54293" y2="71547"/>
                        <a14:backgroundMark x1="58256" y1="76519" x2="58520" y2="78729"/>
                        <a14:backgroundMark x1="58520" y1="79282" x2="58520" y2="79282"/>
                        <a14:backgroundMark x1="56935" y1="78177" x2="56935" y2="78177"/>
                        <a14:backgroundMark x1="19551" y1="91989" x2="22457" y2="91989"/>
                        <a14:backgroundMark x1="18758" y1="91989" x2="16248" y2="91989"/>
                        <a14:backgroundMark x1="22457" y1="93646" x2="21929" y2="93094"/>
                        <a14:backgroundMark x1="54822" y1="27348" x2="54822" y2="27348"/>
                        <a14:backgroundMark x1="53633" y1="26796" x2="55614" y2="26796"/>
                        <a14:backgroundMark x1="42668" y1="28177" x2="42801" y2="27072"/>
                        <a14:backgroundMark x1="42272" y1="26796" x2="42801" y2="28453"/>
                        <a14:backgroundMark x1="50462" y1="27624" x2="50991" y2="27072"/>
                        <a14:backgroundMark x1="53897" y1="26796" x2="52972" y2="24586"/>
                        <a14:backgroundMark x1="50462" y1="26519" x2="50462" y2="26519"/>
                        <a14:backgroundMark x1="50330" y1="26519" x2="50330" y2="26519"/>
                        <a14:backgroundMark x1="50198" y1="26519" x2="50198" y2="26519"/>
                        <a14:backgroundMark x1="50066" y1="26519" x2="50066" y2="26519"/>
                        <a14:backgroundMark x1="49934" y1="26519" x2="49934" y2="26519"/>
                        <a14:backgroundMark x1="49934" y1="26519" x2="50594" y2="26243"/>
                        <a14:backgroundMark x1="50594" y1="27348" x2="50594" y2="27348"/>
                        <a14:backgroundMark x1="50859" y1="27072" x2="50727" y2="26796"/>
                        <a14:backgroundMark x1="50727" y1="26519" x2="50727" y2="26519"/>
                        <a14:backgroundMark x1="50198" y1="26519" x2="50066" y2="26519"/>
                        <a14:backgroundMark x1="49802" y1="26519" x2="49934" y2="27072"/>
                        <a14:backgroundMark x1="49934" y1="27072" x2="49934" y2="27072"/>
                        <a14:backgroundMark x1="50991" y1="26243" x2="54161" y2="26796"/>
                        <a14:backgroundMark x1="55614" y1="25967" x2="55614" y2="25967"/>
                        <a14:backgroundMark x1="58124" y1="26243" x2="58124" y2="26243"/>
                        <a14:backgroundMark x1="58124" y1="25691" x2="58124" y2="25691"/>
                        <a14:backgroundMark x1="58124" y1="25691" x2="58388" y2="26243"/>
                        <a14:backgroundMark x1="57860" y1="26243" x2="57860" y2="26243"/>
                        <a14:backgroundMark x1="57992" y1="25691" x2="57992" y2="25691"/>
                        <a14:backgroundMark x1="58388" y1="25691" x2="58388" y2="25691"/>
                        <a14:backgroundMark x1="66050" y1="37845" x2="66050" y2="37845"/>
                        <a14:backgroundMark x1="65918" y1="36740" x2="65918" y2="36740"/>
                        <a14:backgroundMark x1="66711" y1="35083" x2="66711" y2="35083"/>
                        <a14:backgroundMark x1="66446" y1="35635" x2="66182" y2="35635"/>
                        <a14:backgroundMark x1="66182" y1="36740" x2="66182" y2="36740"/>
                        <a14:backgroundMark x1="66050" y1="37017" x2="66050" y2="37017"/>
                        <a14:backgroundMark x1="65786" y1="37845" x2="65786" y2="37845"/>
                        <a14:backgroundMark x1="65786" y1="38122" x2="65786" y2="38122"/>
                        <a14:backgroundMark x1="65786" y1="38398" x2="65786" y2="38398"/>
                        <a14:backgroundMark x1="65654" y1="39227" x2="65654" y2="39227"/>
                        <a14:backgroundMark x1="65654" y1="38950" x2="65654" y2="38950"/>
                        <a14:backgroundMark x1="65918" y1="38122" x2="65918" y2="38122"/>
                        <a14:backgroundMark x1="65918" y1="37569" x2="65918" y2="37569"/>
                        <a14:backgroundMark x1="65918" y1="37017" x2="65918" y2="37017"/>
                        <a14:backgroundMark x1="66050" y1="36464" x2="66314" y2="36188"/>
                        <a14:backgroundMark x1="66446" y1="36188" x2="66446" y2="36188"/>
                        <a14:backgroundMark x1="72655" y1="43923" x2="72655" y2="43923"/>
                        <a14:backgroundMark x1="72919" y1="43094" x2="72919" y2="43094"/>
                        <a14:backgroundMark x1="72655" y1="42818" x2="72655" y2="42541"/>
                        <a14:backgroundMark x1="72787" y1="41989" x2="72787" y2="41989"/>
                        <a14:backgroundMark x1="73184" y1="45028" x2="73184" y2="45028"/>
                        <a14:backgroundMark x1="73184" y1="42265" x2="73184" y2="42265"/>
                        <a14:backgroundMark x1="72919" y1="44199" x2="72919" y2="44199"/>
                        <a14:backgroundMark x1="72655" y1="44751" x2="72655" y2="44751"/>
                        <a14:backgroundMark x1="72655" y1="45304" x2="72655" y2="45304"/>
                        <a14:backgroundMark x1="76090" y1="38950" x2="76090" y2="38950"/>
                        <a14:backgroundMark x1="76222" y1="38674" x2="76222" y2="38674"/>
                        <a14:backgroundMark x1="76354" y1="37569" x2="76354" y2="38950"/>
                        <a14:backgroundMark x1="76354" y1="38950" x2="76354" y2="38950"/>
                        <a14:backgroundMark x1="89828" y1="38674" x2="89828" y2="38674"/>
                        <a14:backgroundMark x1="89828" y1="38398" x2="89828" y2="38398"/>
                        <a14:backgroundMark x1="90489" y1="38398" x2="90489" y2="38398"/>
                        <a14:backgroundMark x1="90225" y1="38122" x2="90225" y2="38122"/>
                        <a14:backgroundMark x1="90225" y1="38122" x2="90225" y2="38122"/>
                        <a14:backgroundMark x1="90092" y1="38122" x2="90092" y2="38122"/>
                        <a14:backgroundMark x1="89828" y1="37845" x2="89828" y2="37845"/>
                        <a14:backgroundMark x1="89564" y1="37293" x2="89564" y2="37293"/>
                        <a14:backgroundMark x1="87847" y1="35083" x2="87847" y2="35083"/>
                        <a14:backgroundMark x1="87054" y1="35083" x2="87054" y2="35083"/>
                        <a14:backgroundMark x1="87054" y1="34254" x2="87054" y2="34254"/>
                        <a14:backgroundMark x1="87318" y1="34530" x2="87318" y2="34530"/>
                        <a14:backgroundMark x1="87318" y1="34530" x2="87318" y2="34530"/>
                        <a14:backgroundMark x1="87450" y1="33702" x2="87450" y2="33702"/>
                        <a14:backgroundMark x1="87715" y1="35083" x2="87715" y2="35083"/>
                        <a14:backgroundMark x1="87583" y1="34807" x2="87583" y2="34807"/>
                        <a14:backgroundMark x1="87979" y1="34807" x2="87979" y2="34807"/>
                        <a14:backgroundMark x1="87450" y1="34254" x2="87450" y2="34254"/>
                        <a14:backgroundMark x1="91678" y1="41436" x2="91678" y2="41436"/>
                        <a14:backgroundMark x1="92074" y1="41436" x2="92074" y2="41436"/>
                        <a14:backgroundMark x1="92206" y1="41713" x2="92206" y2="41713"/>
                        <a14:backgroundMark x1="96301" y1="31492" x2="96301" y2="31492"/>
                        <a14:backgroundMark x1="96433" y1="32320" x2="96433" y2="32320"/>
                        <a14:backgroundMark x1="96301" y1="30939" x2="96301" y2="30939"/>
                        <a14:backgroundMark x1="96301" y1="30110" x2="96301" y2="30110"/>
                        <a14:backgroundMark x1="96169" y1="30939" x2="96169" y2="30939"/>
                        <a14:backgroundMark x1="96433" y1="25967" x2="96433" y2="25967"/>
                        <a14:backgroundMark x1="96433" y1="24309" x2="96433" y2="24309"/>
                        <a14:backgroundMark x1="96433" y1="25691" x2="96433" y2="25691"/>
                        <a14:backgroundMark x1="96433" y1="25138" x2="96433" y2="25138"/>
                        <a14:backgroundMark x1="96433" y1="25138" x2="96433" y2="25138"/>
                        <a14:backgroundMark x1="96433" y1="23757" x2="96433" y2="23757"/>
                        <a14:backgroundMark x1="88375" y1="26519" x2="88375" y2="26519"/>
                        <a14:backgroundMark x1="88375" y1="26243" x2="88375" y2="26243"/>
                        <a14:backgroundMark x1="88375" y1="25967" x2="88375" y2="25967"/>
                        <a14:backgroundMark x1="88243" y1="25691" x2="88375" y2="27072"/>
                        <a14:backgroundMark x1="88375" y1="27072" x2="88243" y2="25691"/>
                        <a14:backgroundMark x1="87186" y1="26243" x2="86658" y2="25414"/>
                        <a14:backgroundMark x1="73580" y1="15193" x2="77543" y2="19061"/>
                        <a14:backgroundMark x1="57860" y1="80387" x2="58388" y2="80939"/>
                        <a14:backgroundMark x1="56539" y1="76243" x2="57199" y2="77348"/>
                        <a14:backgroundMark x1="57464" y1="75414" x2="57199" y2="76519"/>
                        <a14:backgroundMark x1="57464" y1="79282" x2="57860" y2="80663"/>
                        <a14:backgroundMark x1="58653" y1="80110" x2="58653" y2="80110"/>
                        <a14:backgroundMark x1="58785" y1="80110" x2="58917" y2="80663"/>
                        <a14:backgroundMark x1="58917" y1="80663" x2="58653" y2="81215"/>
                        <a14:backgroundMark x1="58520" y1="81215" x2="58520" y2="81215"/>
                        <a14:backgroundMark x1="58520" y1="81215" x2="58520" y2="81768"/>
                        <a14:backgroundMark x1="58520" y1="82044" x2="58785" y2="82597"/>
                        <a14:backgroundMark x1="58785" y1="82320" x2="58785" y2="82320"/>
                        <a14:backgroundMark x1="58785" y1="82320" x2="58785" y2="82320"/>
                        <a14:backgroundMark x1="58785" y1="81768" x2="59049" y2="82320"/>
                        <a14:backgroundMark x1="59049" y1="82597" x2="59049" y2="82597"/>
                        <a14:backgroundMark x1="58917" y1="82320" x2="58917" y2="82873"/>
                        <a14:backgroundMark x1="58785" y1="83425" x2="58653" y2="82873"/>
                        <a14:backgroundMark x1="58653" y1="82597" x2="58653" y2="82873"/>
                        <a14:backgroundMark x1="58653" y1="82873" x2="58256" y2="81215"/>
                        <a14:backgroundMark x1="51783" y1="61602" x2="51783" y2="61602"/>
                        <a14:backgroundMark x1="51651" y1="61602" x2="51519" y2="61602"/>
                        <a14:backgroundMark x1="51519" y1="61602" x2="51519" y2="61602"/>
                        <a14:backgroundMark x1="52048" y1="62983" x2="51915" y2="62155"/>
                        <a14:backgroundMark x1="51651" y1="60497" x2="51783" y2="61326"/>
                        <a14:backgroundMark x1="51651" y1="62707" x2="51651" y2="62983"/>
                        <a14:backgroundMark x1="51783" y1="62707" x2="52048" y2="62983"/>
                        <a14:backgroundMark x1="52048" y1="61326" x2="52048" y2="63536"/>
                        <a14:backgroundMark x1="51387" y1="62983" x2="51915" y2="62707"/>
                        <a14:backgroundMark x1="52180" y1="62155" x2="52444" y2="62707"/>
                        <a14:backgroundMark x1="53369" y1="64088" x2="54029" y2="65470"/>
                        <a14:backgroundMark x1="75033" y1="75138" x2="74769" y2="75138"/>
                        <a14:backgroundMark x1="74769" y1="75138" x2="74769" y2="75138"/>
                        <a14:backgroundMark x1="75297" y1="74586" x2="75165" y2="73757"/>
                        <a14:backgroundMark x1="75165" y1="73481" x2="75165" y2="74033"/>
                        <a14:backgroundMark x1="75165" y1="74862" x2="75165" y2="74862"/>
                        <a14:backgroundMark x1="74769" y1="74586" x2="74901" y2="74586"/>
                        <a14:backgroundMark x1="74901" y1="74586" x2="74901" y2="74586"/>
                        <a14:backgroundMark x1="75165" y1="73481" x2="75033" y2="73481"/>
                        <a14:backgroundMark x1="74769" y1="74033" x2="74769" y2="74033"/>
                        <a14:backgroundMark x1="74240" y1="68785" x2="74240" y2="68785"/>
                        <a14:backgroundMark x1="9115" y1="78729" x2="9115" y2="78729"/>
                        <a14:backgroundMark x1="19287" y1="91989" x2="19287" y2="91989"/>
                        <a14:backgroundMark x1="18758" y1="91713" x2="18758" y2="91713"/>
                        <a14:backgroundMark x1="30911" y1="91713" x2="30911" y2="91989"/>
                        <a14:backgroundMark x1="31308" y1="91989" x2="31308" y2="91989"/>
                        <a14:backgroundMark x1="31308" y1="91713" x2="31308" y2="91713"/>
                        <a14:backgroundMark x1="30647" y1="91713" x2="30647" y2="91713"/>
                        <a14:backgroundMark x1="55746" y1="25967" x2="55746" y2="25967"/>
                        <a14:backgroundMark x1="55746" y1="25691" x2="55746" y2="25691"/>
                        <a14:backgroundMark x1="55746" y1="25691" x2="55746" y2="25691"/>
                        <a14:backgroundMark x1="49670" y1="26519" x2="49670" y2="26519"/>
                      </a14:backgroundRemoval>
                    </a14:imgEffect>
                  </a14:imgLayer>
                </a14:imgProps>
              </a:ext>
            </a:extLst>
          </a:blip>
          <a:stretch>
            <a:fillRect/>
          </a:stretch>
        </p:blipFill>
        <p:spPr>
          <a:xfrm>
            <a:off x="8497430" y="2411962"/>
            <a:ext cx="3493796" cy="1670745"/>
          </a:xfrm>
          <a:prstGeom prst="rect">
            <a:avLst/>
          </a:prstGeom>
        </p:spPr>
      </p:pic>
    </p:spTree>
    <p:extLst>
      <p:ext uri="{BB962C8B-B14F-4D97-AF65-F5344CB8AC3E}">
        <p14:creationId xmlns:p14="http://schemas.microsoft.com/office/powerpoint/2010/main" val="1461137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D1AE-1752-C0F7-9499-B73FAE4497E6}"/>
              </a:ext>
            </a:extLst>
          </p:cNvPr>
          <p:cNvSpPr>
            <a:spLocks noGrp="1"/>
          </p:cNvSpPr>
          <p:nvPr>
            <p:ph type="title"/>
          </p:nvPr>
        </p:nvSpPr>
        <p:spPr>
          <a:xfrm>
            <a:off x="5978024" y="1201699"/>
            <a:ext cx="4959821" cy="1162762"/>
          </a:xfrm>
        </p:spPr>
        <p:txBody>
          <a:bodyPr anchor="t">
            <a:normAutofit/>
          </a:bodyPr>
          <a:lstStyle/>
          <a:p>
            <a:r>
              <a:rPr lang="en-US" sz="3800" dirty="0"/>
              <a:t>Issues Encountered</a:t>
            </a:r>
            <a:endParaRPr lang="en-IN" sz="3800" dirty="0"/>
          </a:p>
        </p:txBody>
      </p:sp>
      <p:sp>
        <p:nvSpPr>
          <p:cNvPr id="11" name="Picture Placeholder 2">
            <a:extLst>
              <a:ext uri="{FF2B5EF4-FFF2-40B4-BE49-F238E27FC236}">
                <a16:creationId xmlns:a16="http://schemas.microsoft.com/office/drawing/2014/main" id="{2293D4D9-79E8-9BA0-7E61-A47B240EC851}"/>
              </a:ext>
            </a:extLst>
          </p:cNvPr>
          <p:cNvSpPr>
            <a:spLocks noGrp="1"/>
          </p:cNvSpPr>
          <p:nvPr>
            <p:ph type="pic" sz="quarter" idx="13"/>
          </p:nvPr>
        </p:nvSpPr>
        <p:spPr>
          <a:xfrm>
            <a:off x="0" y="0"/>
            <a:ext cx="4351128" cy="6858000"/>
          </a:xfrm>
          <a:solidFill>
            <a:schemeClr val="tx1"/>
          </a:solidFill>
        </p:spPr>
        <p:txBody>
          <a:bodyPr/>
          <a:lstStyle/>
          <a:p>
            <a:endParaRPr lang="en-IN" dirty="0"/>
          </a:p>
        </p:txBody>
      </p:sp>
      <p:sp>
        <p:nvSpPr>
          <p:cNvPr id="3" name="Content Placeholder 2">
            <a:extLst>
              <a:ext uri="{FF2B5EF4-FFF2-40B4-BE49-F238E27FC236}">
                <a16:creationId xmlns:a16="http://schemas.microsoft.com/office/drawing/2014/main" id="{93774E0B-D384-45B7-1383-CE85879C9D72}"/>
              </a:ext>
            </a:extLst>
          </p:cNvPr>
          <p:cNvSpPr>
            <a:spLocks noGrp="1"/>
          </p:cNvSpPr>
          <p:nvPr>
            <p:ph idx="1"/>
          </p:nvPr>
        </p:nvSpPr>
        <p:spPr>
          <a:xfrm>
            <a:off x="5505451" y="2505075"/>
            <a:ext cx="5763774" cy="2914650"/>
          </a:xfrm>
        </p:spPr>
        <p:txBody>
          <a:bodyPr>
            <a:normAutofit fontScale="77500" lnSpcReduction="20000"/>
          </a:bodyPr>
          <a:lstStyle/>
          <a:p>
            <a:pPr marL="0" indent="0">
              <a:buNone/>
            </a:pPr>
            <a:r>
              <a:rPr lang="en-US" sz="3600" b="1" dirty="0">
                <a:latin typeface="Bierstadt" panose="020B0004020202020204" pitchFamily="34" charset="0"/>
              </a:rPr>
              <a:t>1. Security Issues</a:t>
            </a:r>
          </a:p>
          <a:p>
            <a:pPr marL="0" indent="0">
              <a:buNone/>
            </a:pPr>
            <a:r>
              <a:rPr lang="en-US" sz="3600" dirty="0">
                <a:latin typeface="Bierstadt" panose="020B0004020202020204" pitchFamily="34" charset="0"/>
              </a:rPr>
              <a:t>Initially when we implemented our login page, we could still go to different pages without logging in. This was fixed by </a:t>
            </a:r>
            <a:r>
              <a:rPr lang="en-US" sz="3600" dirty="0">
                <a:solidFill>
                  <a:srgbClr val="0070C0"/>
                </a:solidFill>
                <a:latin typeface="Bierstadt" panose="020B0004020202020204" pitchFamily="34" charset="0"/>
              </a:rPr>
              <a:t>adding different layers </a:t>
            </a:r>
            <a:r>
              <a:rPr lang="en-US" sz="3600" dirty="0">
                <a:latin typeface="Bierstadt" panose="020B0004020202020204" pitchFamily="34" charset="0"/>
              </a:rPr>
              <a:t>to the JSX files to display an </a:t>
            </a:r>
            <a:r>
              <a:rPr lang="en-US" sz="3600" dirty="0">
                <a:solidFill>
                  <a:srgbClr val="7030A0"/>
                </a:solidFill>
                <a:latin typeface="Bierstadt" panose="020B0004020202020204" pitchFamily="34" charset="0"/>
              </a:rPr>
              <a:t>access restricted page </a:t>
            </a:r>
            <a:r>
              <a:rPr lang="en-US" sz="3600" dirty="0">
                <a:latin typeface="Bierstadt" panose="020B0004020202020204" pitchFamily="34" charset="0"/>
              </a:rPr>
              <a:t>on such events.</a:t>
            </a:r>
          </a:p>
        </p:txBody>
      </p:sp>
      <p:sp>
        <p:nvSpPr>
          <p:cNvPr id="4" name="Slide Number Placeholder 3">
            <a:extLst>
              <a:ext uri="{FF2B5EF4-FFF2-40B4-BE49-F238E27FC236}">
                <a16:creationId xmlns:a16="http://schemas.microsoft.com/office/drawing/2014/main" id="{6B5CB3A2-FFF5-5475-7E4C-76833192B064}"/>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30</a:t>
            </a:fld>
            <a:endParaRPr lang="en-US" noProof="0"/>
          </a:p>
        </p:txBody>
      </p:sp>
      <p:sp>
        <p:nvSpPr>
          <p:cNvPr id="6" name="Date Placeholder 5" hidden="1">
            <a:extLst>
              <a:ext uri="{FF2B5EF4-FFF2-40B4-BE49-F238E27FC236}">
                <a16:creationId xmlns:a16="http://schemas.microsoft.com/office/drawing/2014/main" id="{CC1CE4A6-FC1E-5D1D-270B-BAFEC40427E9}"/>
              </a:ext>
            </a:extLst>
          </p:cNvPr>
          <p:cNvSpPr>
            <a:spLocks noGrp="1"/>
          </p:cNvSpPr>
          <p:nvPr>
            <p:ph type="dt" sz="half" idx="4294967295"/>
          </p:nvPr>
        </p:nvSpPr>
        <p:spPr>
          <a:xfrm>
            <a:off x="10629145" y="6400904"/>
            <a:ext cx="640080" cy="246888"/>
          </a:xfrm>
        </p:spPr>
        <p:txBody>
          <a:bodyPr/>
          <a:lstStyle/>
          <a:p>
            <a:pPr>
              <a:spcAft>
                <a:spcPts val="600"/>
              </a:spcAft>
            </a:pPr>
            <a:r>
              <a:rPr lang="en-US" noProof="0"/>
              <a:t>20XX</a:t>
            </a:r>
          </a:p>
        </p:txBody>
      </p:sp>
      <p:pic>
        <p:nvPicPr>
          <p:cNvPr id="8" name="Picture 7">
            <a:extLst>
              <a:ext uri="{FF2B5EF4-FFF2-40B4-BE49-F238E27FC236}">
                <a16:creationId xmlns:a16="http://schemas.microsoft.com/office/drawing/2014/main" id="{ACE1DEC7-31FA-2FFB-D396-0FCEE19DF58D}"/>
              </a:ext>
            </a:extLst>
          </p:cNvPr>
          <p:cNvPicPr>
            <a:picLocks noChangeAspect="1"/>
          </p:cNvPicPr>
          <p:nvPr/>
        </p:nvPicPr>
        <p:blipFill>
          <a:blip r:embed="rId2"/>
          <a:stretch>
            <a:fillRect/>
          </a:stretch>
        </p:blipFill>
        <p:spPr>
          <a:xfrm>
            <a:off x="-20848" y="1971675"/>
            <a:ext cx="4371976" cy="2914650"/>
          </a:xfrm>
          <a:prstGeom prst="rect">
            <a:avLst/>
          </a:prstGeom>
        </p:spPr>
      </p:pic>
    </p:spTree>
    <p:extLst>
      <p:ext uri="{BB962C8B-B14F-4D97-AF65-F5344CB8AC3E}">
        <p14:creationId xmlns:p14="http://schemas.microsoft.com/office/powerpoint/2010/main" val="848999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D1AE-1752-C0F7-9499-B73FAE4497E6}"/>
              </a:ext>
            </a:extLst>
          </p:cNvPr>
          <p:cNvSpPr>
            <a:spLocks noGrp="1"/>
          </p:cNvSpPr>
          <p:nvPr>
            <p:ph type="title"/>
          </p:nvPr>
        </p:nvSpPr>
        <p:spPr>
          <a:xfrm>
            <a:off x="5978024" y="1201699"/>
            <a:ext cx="4959821" cy="1162762"/>
          </a:xfrm>
        </p:spPr>
        <p:txBody>
          <a:bodyPr anchor="t">
            <a:normAutofit/>
          </a:bodyPr>
          <a:lstStyle/>
          <a:p>
            <a:r>
              <a:rPr lang="en-US" sz="3800" dirty="0"/>
              <a:t>Issues Encountered</a:t>
            </a:r>
            <a:endParaRPr lang="en-IN" sz="3800" dirty="0"/>
          </a:p>
        </p:txBody>
      </p:sp>
      <p:sp>
        <p:nvSpPr>
          <p:cNvPr id="11" name="Picture Placeholder 2">
            <a:extLst>
              <a:ext uri="{FF2B5EF4-FFF2-40B4-BE49-F238E27FC236}">
                <a16:creationId xmlns:a16="http://schemas.microsoft.com/office/drawing/2014/main" id="{2293D4D9-79E8-9BA0-7E61-A47B240EC851}"/>
              </a:ext>
            </a:extLst>
          </p:cNvPr>
          <p:cNvSpPr>
            <a:spLocks noGrp="1"/>
          </p:cNvSpPr>
          <p:nvPr>
            <p:ph type="pic" sz="quarter" idx="13"/>
          </p:nvPr>
        </p:nvSpPr>
        <p:spPr>
          <a:xfrm>
            <a:off x="0" y="0"/>
            <a:ext cx="4351128" cy="6858000"/>
          </a:xfrm>
          <a:solidFill>
            <a:srgbClr val="08082B"/>
          </a:solidFill>
        </p:spPr>
        <p:txBody>
          <a:bodyPr/>
          <a:lstStyle/>
          <a:p>
            <a:endParaRPr lang="en-IN"/>
          </a:p>
        </p:txBody>
      </p:sp>
      <p:sp>
        <p:nvSpPr>
          <p:cNvPr id="3" name="Content Placeholder 2">
            <a:extLst>
              <a:ext uri="{FF2B5EF4-FFF2-40B4-BE49-F238E27FC236}">
                <a16:creationId xmlns:a16="http://schemas.microsoft.com/office/drawing/2014/main" id="{93774E0B-D384-45B7-1383-CE85879C9D72}"/>
              </a:ext>
            </a:extLst>
          </p:cNvPr>
          <p:cNvSpPr>
            <a:spLocks noGrp="1"/>
          </p:cNvSpPr>
          <p:nvPr>
            <p:ph idx="1"/>
          </p:nvPr>
        </p:nvSpPr>
        <p:spPr>
          <a:xfrm>
            <a:off x="5364480" y="2210637"/>
            <a:ext cx="5904745" cy="3209088"/>
          </a:xfrm>
        </p:spPr>
        <p:txBody>
          <a:bodyPr>
            <a:normAutofit lnSpcReduction="10000"/>
          </a:bodyPr>
          <a:lstStyle/>
          <a:p>
            <a:pPr marL="0" indent="0">
              <a:lnSpc>
                <a:spcPct val="90000"/>
              </a:lnSpc>
              <a:spcAft>
                <a:spcPts val="600"/>
              </a:spcAft>
              <a:buNone/>
            </a:pPr>
            <a:r>
              <a:rPr lang="en-US" sz="2500" b="1" dirty="0">
                <a:latin typeface="Bierstadt" panose="020B0004020202020204" pitchFamily="34" charset="0"/>
              </a:rPr>
              <a:t>2. Initial Integration Problems</a:t>
            </a:r>
          </a:p>
          <a:p>
            <a:pPr>
              <a:lnSpc>
                <a:spcPct val="80000"/>
              </a:lnSpc>
              <a:spcAft>
                <a:spcPts val="600"/>
              </a:spcAft>
            </a:pPr>
            <a:r>
              <a:rPr lang="en-US" sz="2300" dirty="0">
                <a:latin typeface="Bierstadt" panose="020B0004020202020204" pitchFamily="34" charset="0"/>
              </a:rPr>
              <a:t>Initially when we got started with the project, we faced certain integration issues when all of us were working on different components. This was later fixed by discussing about all the integrable components.</a:t>
            </a:r>
          </a:p>
          <a:p>
            <a:pPr>
              <a:lnSpc>
                <a:spcPct val="80000"/>
              </a:lnSpc>
              <a:spcAft>
                <a:spcPts val="600"/>
              </a:spcAft>
            </a:pPr>
            <a:r>
              <a:rPr lang="en-US" sz="2300" dirty="0">
                <a:latin typeface="Bierstadt" panose="020B0004020202020204" pitchFamily="34" charset="0"/>
              </a:rPr>
              <a:t>Later we switched to following a process where such a situation might not arise. In this process we segmented out small parts of improvement and pushed it back carefully for each integration / new feature added.</a:t>
            </a:r>
            <a:endParaRPr lang="en-IN" sz="2300" dirty="0">
              <a:latin typeface="Bierstadt" panose="020B0004020202020204" pitchFamily="34" charset="0"/>
            </a:endParaRPr>
          </a:p>
        </p:txBody>
      </p:sp>
      <p:sp>
        <p:nvSpPr>
          <p:cNvPr id="4" name="Slide Number Placeholder 3">
            <a:extLst>
              <a:ext uri="{FF2B5EF4-FFF2-40B4-BE49-F238E27FC236}">
                <a16:creationId xmlns:a16="http://schemas.microsoft.com/office/drawing/2014/main" id="{6B5CB3A2-FFF5-5475-7E4C-76833192B064}"/>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31</a:t>
            </a:fld>
            <a:endParaRPr lang="en-US" noProof="0"/>
          </a:p>
        </p:txBody>
      </p:sp>
      <p:sp>
        <p:nvSpPr>
          <p:cNvPr id="6" name="Date Placeholder 5" hidden="1">
            <a:extLst>
              <a:ext uri="{FF2B5EF4-FFF2-40B4-BE49-F238E27FC236}">
                <a16:creationId xmlns:a16="http://schemas.microsoft.com/office/drawing/2014/main" id="{CC1CE4A6-FC1E-5D1D-270B-BAFEC40427E9}"/>
              </a:ext>
            </a:extLst>
          </p:cNvPr>
          <p:cNvSpPr>
            <a:spLocks noGrp="1"/>
          </p:cNvSpPr>
          <p:nvPr>
            <p:ph type="dt" sz="half" idx="4294967295"/>
          </p:nvPr>
        </p:nvSpPr>
        <p:spPr>
          <a:xfrm>
            <a:off x="10629145" y="6400904"/>
            <a:ext cx="640080" cy="246888"/>
          </a:xfrm>
        </p:spPr>
        <p:txBody>
          <a:bodyPr/>
          <a:lstStyle/>
          <a:p>
            <a:pPr>
              <a:spcAft>
                <a:spcPts val="600"/>
              </a:spcAft>
            </a:pPr>
            <a:r>
              <a:rPr lang="en-US" noProof="0"/>
              <a:t>20XX</a:t>
            </a:r>
          </a:p>
        </p:txBody>
      </p:sp>
      <p:pic>
        <p:nvPicPr>
          <p:cNvPr id="2050" name="Picture 2" descr="System integration - the aim is the name | Catalyst IT Canada">
            <a:extLst>
              <a:ext uri="{FF2B5EF4-FFF2-40B4-BE49-F238E27FC236}">
                <a16:creationId xmlns:a16="http://schemas.microsoft.com/office/drawing/2014/main" id="{93939251-E5B9-E2F7-EAAB-1292A84414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25" r="11662"/>
          <a:stretch/>
        </p:blipFill>
        <p:spPr bwMode="auto">
          <a:xfrm>
            <a:off x="0" y="1293493"/>
            <a:ext cx="4351128" cy="414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7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D1AE-1752-C0F7-9499-B73FAE4497E6}"/>
              </a:ext>
            </a:extLst>
          </p:cNvPr>
          <p:cNvSpPr>
            <a:spLocks noGrp="1"/>
          </p:cNvSpPr>
          <p:nvPr>
            <p:ph type="title"/>
          </p:nvPr>
        </p:nvSpPr>
        <p:spPr>
          <a:xfrm>
            <a:off x="5978024" y="1201699"/>
            <a:ext cx="4959821" cy="1162762"/>
          </a:xfrm>
        </p:spPr>
        <p:txBody>
          <a:bodyPr anchor="t">
            <a:normAutofit/>
          </a:bodyPr>
          <a:lstStyle/>
          <a:p>
            <a:r>
              <a:rPr lang="en-US" sz="3800" dirty="0"/>
              <a:t>Issues Encountered</a:t>
            </a:r>
            <a:endParaRPr lang="en-IN" sz="3800" dirty="0"/>
          </a:p>
        </p:txBody>
      </p:sp>
      <p:sp>
        <p:nvSpPr>
          <p:cNvPr id="11" name="Picture Placeholder 2">
            <a:extLst>
              <a:ext uri="{FF2B5EF4-FFF2-40B4-BE49-F238E27FC236}">
                <a16:creationId xmlns:a16="http://schemas.microsoft.com/office/drawing/2014/main" id="{2293D4D9-79E8-9BA0-7E61-A47B240EC851}"/>
              </a:ext>
            </a:extLst>
          </p:cNvPr>
          <p:cNvSpPr>
            <a:spLocks noGrp="1"/>
          </p:cNvSpPr>
          <p:nvPr>
            <p:ph type="pic" sz="quarter" idx="13"/>
          </p:nvPr>
        </p:nvSpPr>
        <p:spPr>
          <a:xfrm>
            <a:off x="0" y="0"/>
            <a:ext cx="4351128" cy="6858000"/>
          </a:xfrm>
        </p:spPr>
        <p:txBody>
          <a:bodyPr/>
          <a:lstStyle/>
          <a:p>
            <a:r>
              <a:rPr lang="en-US" dirty="0"/>
              <a:t>.</a:t>
            </a:r>
            <a:endParaRPr lang="en-IN" dirty="0"/>
          </a:p>
        </p:txBody>
      </p:sp>
      <p:sp>
        <p:nvSpPr>
          <p:cNvPr id="3" name="Content Placeholder 2">
            <a:extLst>
              <a:ext uri="{FF2B5EF4-FFF2-40B4-BE49-F238E27FC236}">
                <a16:creationId xmlns:a16="http://schemas.microsoft.com/office/drawing/2014/main" id="{93774E0B-D384-45B7-1383-CE85879C9D72}"/>
              </a:ext>
            </a:extLst>
          </p:cNvPr>
          <p:cNvSpPr>
            <a:spLocks noGrp="1"/>
          </p:cNvSpPr>
          <p:nvPr>
            <p:ph idx="1"/>
          </p:nvPr>
        </p:nvSpPr>
        <p:spPr>
          <a:xfrm>
            <a:off x="5323411" y="2505075"/>
            <a:ext cx="6230500" cy="3333750"/>
          </a:xfrm>
        </p:spPr>
        <p:txBody>
          <a:bodyPr>
            <a:normAutofit fontScale="70000" lnSpcReduction="20000"/>
          </a:bodyPr>
          <a:lstStyle/>
          <a:p>
            <a:pPr marL="0" indent="0">
              <a:buNone/>
            </a:pPr>
            <a:r>
              <a:rPr lang="en-US" sz="3600" b="1" dirty="0">
                <a:latin typeface="Bierstadt" panose="020B0004020202020204" pitchFamily="34" charset="0"/>
              </a:rPr>
              <a:t>3. Separation of the calls to the backend from the frontend to through a middleware app</a:t>
            </a:r>
          </a:p>
          <a:p>
            <a:pPr marL="0" indent="0">
              <a:buNone/>
            </a:pPr>
            <a:r>
              <a:rPr lang="en-US" sz="3600" dirty="0">
                <a:latin typeface="Bierstadt" panose="020B0004020202020204" pitchFamily="34" charset="0"/>
              </a:rPr>
              <a:t>Our client told us recently that we need separate the backend from the frontend.</a:t>
            </a:r>
          </a:p>
          <a:p>
            <a:pPr marL="0" indent="0">
              <a:buNone/>
            </a:pPr>
            <a:r>
              <a:rPr lang="en-US" sz="3600" dirty="0">
                <a:latin typeface="Bierstadt" panose="020B0004020202020204" pitchFamily="34" charset="0"/>
              </a:rPr>
              <a:t>This involves </a:t>
            </a:r>
            <a:r>
              <a:rPr lang="en-US" sz="3600" dirty="0">
                <a:solidFill>
                  <a:srgbClr val="0070C0"/>
                </a:solidFill>
                <a:latin typeface="Bierstadt" panose="020B0004020202020204" pitchFamily="34" charset="0"/>
              </a:rPr>
              <a:t>removing all direct backend calls </a:t>
            </a:r>
            <a:r>
              <a:rPr lang="en-US" sz="3600" dirty="0">
                <a:latin typeface="Bierstadt" panose="020B0004020202020204" pitchFamily="34" charset="0"/>
              </a:rPr>
              <a:t>from the main app and putting those calls in a separate application. Then interfacing the two apps using a </a:t>
            </a:r>
            <a:r>
              <a:rPr lang="en-US" sz="3600" dirty="0">
                <a:solidFill>
                  <a:srgbClr val="00B050"/>
                </a:solidFill>
                <a:latin typeface="Bierstadt" panose="020B0004020202020204" pitchFamily="34" charset="0"/>
              </a:rPr>
              <a:t>self-made API.</a:t>
            </a:r>
            <a:endParaRPr lang="en-IN" sz="3600" dirty="0">
              <a:solidFill>
                <a:srgbClr val="00B050"/>
              </a:solidFill>
              <a:latin typeface="Bierstadt" panose="020B0004020202020204" pitchFamily="34" charset="0"/>
            </a:endParaRPr>
          </a:p>
        </p:txBody>
      </p:sp>
      <p:sp>
        <p:nvSpPr>
          <p:cNvPr id="4" name="Slide Number Placeholder 3">
            <a:extLst>
              <a:ext uri="{FF2B5EF4-FFF2-40B4-BE49-F238E27FC236}">
                <a16:creationId xmlns:a16="http://schemas.microsoft.com/office/drawing/2014/main" id="{6B5CB3A2-FFF5-5475-7E4C-76833192B064}"/>
              </a:ext>
            </a:extLst>
          </p:cNvPr>
          <p:cNvSpPr>
            <a:spLocks noGrp="1"/>
          </p:cNvSpPr>
          <p:nvPr>
            <p:ph type="sldNum" sz="quarter" idx="12"/>
          </p:nvPr>
        </p:nvSpPr>
        <p:spPr>
          <a:xfrm>
            <a:off x="8072901" y="6400904"/>
            <a:ext cx="365760" cy="246888"/>
          </a:xfrm>
        </p:spPr>
        <p:txBody>
          <a:bodyPr anchor="ctr">
            <a:normAutofit/>
          </a:bodyPr>
          <a:lstStyle/>
          <a:p>
            <a:pPr>
              <a:spcAft>
                <a:spcPts val="600"/>
              </a:spcAft>
            </a:pPr>
            <a:fld id="{8D0AFDD5-844D-364D-8AEC-50CF4D36D55D}" type="slidenum">
              <a:rPr lang="en-US" noProof="0" smtClean="0"/>
              <a:pPr>
                <a:spcAft>
                  <a:spcPts val="600"/>
                </a:spcAft>
              </a:pPr>
              <a:t>32</a:t>
            </a:fld>
            <a:endParaRPr lang="en-US" noProof="0"/>
          </a:p>
        </p:txBody>
      </p:sp>
      <p:sp>
        <p:nvSpPr>
          <p:cNvPr id="6" name="Date Placeholder 5" hidden="1">
            <a:extLst>
              <a:ext uri="{FF2B5EF4-FFF2-40B4-BE49-F238E27FC236}">
                <a16:creationId xmlns:a16="http://schemas.microsoft.com/office/drawing/2014/main" id="{CC1CE4A6-FC1E-5D1D-270B-BAFEC40427E9}"/>
              </a:ext>
            </a:extLst>
          </p:cNvPr>
          <p:cNvSpPr>
            <a:spLocks noGrp="1"/>
          </p:cNvSpPr>
          <p:nvPr>
            <p:ph type="dt" sz="half" idx="4294967295"/>
          </p:nvPr>
        </p:nvSpPr>
        <p:spPr>
          <a:xfrm>
            <a:off x="10629145" y="6400904"/>
            <a:ext cx="640080" cy="246888"/>
          </a:xfrm>
        </p:spPr>
        <p:txBody>
          <a:bodyPr/>
          <a:lstStyle/>
          <a:p>
            <a:pPr>
              <a:spcAft>
                <a:spcPts val="600"/>
              </a:spcAft>
            </a:pPr>
            <a:r>
              <a:rPr lang="en-US" noProof="0"/>
              <a:t>20XX</a:t>
            </a:r>
          </a:p>
        </p:txBody>
      </p:sp>
      <p:sp>
        <p:nvSpPr>
          <p:cNvPr id="7" name="Rectangle 6">
            <a:extLst>
              <a:ext uri="{FF2B5EF4-FFF2-40B4-BE49-F238E27FC236}">
                <a16:creationId xmlns:a16="http://schemas.microsoft.com/office/drawing/2014/main" id="{025FE3EF-E098-7A6D-E42D-5A9FB20A0FA7}"/>
              </a:ext>
            </a:extLst>
          </p:cNvPr>
          <p:cNvSpPr/>
          <p:nvPr/>
        </p:nvSpPr>
        <p:spPr>
          <a:xfrm>
            <a:off x="390525" y="1201699"/>
            <a:ext cx="3667125" cy="5985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FRONTEND</a:t>
            </a:r>
            <a:endParaRPr lang="en-IN" dirty="0"/>
          </a:p>
        </p:txBody>
      </p:sp>
      <p:sp>
        <p:nvSpPr>
          <p:cNvPr id="8" name="Rectangle 7">
            <a:extLst>
              <a:ext uri="{FF2B5EF4-FFF2-40B4-BE49-F238E27FC236}">
                <a16:creationId xmlns:a16="http://schemas.microsoft.com/office/drawing/2014/main" id="{F0326DD7-E059-2F9D-0049-4C1C9B594B3E}"/>
              </a:ext>
            </a:extLst>
          </p:cNvPr>
          <p:cNvSpPr/>
          <p:nvPr/>
        </p:nvSpPr>
        <p:spPr>
          <a:xfrm>
            <a:off x="390524" y="4758513"/>
            <a:ext cx="3667125" cy="5985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BACKEND</a:t>
            </a:r>
            <a:endParaRPr lang="en-IN" dirty="0"/>
          </a:p>
        </p:txBody>
      </p:sp>
      <p:sp>
        <p:nvSpPr>
          <p:cNvPr id="9" name="Arrow: Up-Down 8">
            <a:extLst>
              <a:ext uri="{FF2B5EF4-FFF2-40B4-BE49-F238E27FC236}">
                <a16:creationId xmlns:a16="http://schemas.microsoft.com/office/drawing/2014/main" id="{72BAA65E-9ED7-A30E-FA89-8C9572F1994B}"/>
              </a:ext>
            </a:extLst>
          </p:cNvPr>
          <p:cNvSpPr/>
          <p:nvPr/>
        </p:nvSpPr>
        <p:spPr>
          <a:xfrm>
            <a:off x="1527864" y="2223224"/>
            <a:ext cx="1295400" cy="2112289"/>
          </a:xfrm>
          <a:prstGeom prst="up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357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0CC0-C705-F366-B621-70AE5C468D4F}"/>
              </a:ext>
            </a:extLst>
          </p:cNvPr>
          <p:cNvSpPr>
            <a:spLocks noGrp="1"/>
          </p:cNvSpPr>
          <p:nvPr>
            <p:ph type="title"/>
          </p:nvPr>
        </p:nvSpPr>
        <p:spPr/>
        <p:txBody>
          <a:bodyPr/>
          <a:lstStyle/>
          <a:p>
            <a:r>
              <a:rPr lang="en-US" dirty="0"/>
              <a:t>Contributions</a:t>
            </a:r>
            <a:endParaRPr lang="en-IN" dirty="0"/>
          </a:p>
        </p:txBody>
      </p:sp>
      <p:sp>
        <p:nvSpPr>
          <p:cNvPr id="3" name="Text Placeholder 2">
            <a:extLst>
              <a:ext uri="{FF2B5EF4-FFF2-40B4-BE49-F238E27FC236}">
                <a16:creationId xmlns:a16="http://schemas.microsoft.com/office/drawing/2014/main" id="{3F558B31-5AF2-AA04-D166-497489DB4305}"/>
              </a:ext>
            </a:extLst>
          </p:cNvPr>
          <p:cNvSpPr>
            <a:spLocks noGrp="1"/>
          </p:cNvSpPr>
          <p:nvPr>
            <p:ph type="body" sz="quarter" idx="14"/>
          </p:nvPr>
        </p:nvSpPr>
        <p:spPr/>
        <p:txBody>
          <a:bodyPr/>
          <a:lstStyle/>
          <a:p>
            <a:r>
              <a:rPr lang="en-US" dirty="0"/>
              <a:t>---------------------------</a:t>
            </a:r>
            <a:endParaRPr lang="en-IN" dirty="0"/>
          </a:p>
        </p:txBody>
      </p:sp>
      <p:sp>
        <p:nvSpPr>
          <p:cNvPr id="5" name="Text Placeholder 4">
            <a:extLst>
              <a:ext uri="{FF2B5EF4-FFF2-40B4-BE49-F238E27FC236}">
                <a16:creationId xmlns:a16="http://schemas.microsoft.com/office/drawing/2014/main" id="{83A0C109-3264-95D9-FE39-1A0CF8D02ECB}"/>
              </a:ext>
            </a:extLst>
          </p:cNvPr>
          <p:cNvSpPr>
            <a:spLocks noGrp="1"/>
          </p:cNvSpPr>
          <p:nvPr>
            <p:ph type="body" sz="quarter" idx="15"/>
          </p:nvPr>
        </p:nvSpPr>
        <p:spPr/>
        <p:txBody>
          <a:bodyPr/>
          <a:lstStyle/>
          <a:p>
            <a:r>
              <a:rPr lang="en-US" dirty="0"/>
              <a:t>Ansh Chablani</a:t>
            </a:r>
            <a:endParaRPr lang="en-IN" dirty="0"/>
          </a:p>
        </p:txBody>
      </p:sp>
      <p:sp>
        <p:nvSpPr>
          <p:cNvPr id="6" name="Text Placeholder 5">
            <a:extLst>
              <a:ext uri="{FF2B5EF4-FFF2-40B4-BE49-F238E27FC236}">
                <a16:creationId xmlns:a16="http://schemas.microsoft.com/office/drawing/2014/main" id="{F33A9D9A-5455-D818-63BE-D35437457976}"/>
              </a:ext>
            </a:extLst>
          </p:cNvPr>
          <p:cNvSpPr>
            <a:spLocks noGrp="1"/>
          </p:cNvSpPr>
          <p:nvPr>
            <p:ph type="body" sz="quarter" idx="16"/>
          </p:nvPr>
        </p:nvSpPr>
        <p:spPr/>
        <p:txBody>
          <a:bodyPr/>
          <a:lstStyle/>
          <a:p>
            <a:r>
              <a:rPr lang="en-US" dirty="0"/>
              <a:t>---------------------------</a:t>
            </a:r>
            <a:endParaRPr lang="en-IN" dirty="0"/>
          </a:p>
        </p:txBody>
      </p:sp>
      <p:sp>
        <p:nvSpPr>
          <p:cNvPr id="8" name="Text Placeholder 7">
            <a:extLst>
              <a:ext uri="{FF2B5EF4-FFF2-40B4-BE49-F238E27FC236}">
                <a16:creationId xmlns:a16="http://schemas.microsoft.com/office/drawing/2014/main" id="{AD56E4C1-CF95-A9AE-BB69-7618CB704350}"/>
              </a:ext>
            </a:extLst>
          </p:cNvPr>
          <p:cNvSpPr>
            <a:spLocks noGrp="1"/>
          </p:cNvSpPr>
          <p:nvPr>
            <p:ph type="body" sz="quarter" idx="18"/>
          </p:nvPr>
        </p:nvSpPr>
        <p:spPr/>
        <p:txBody>
          <a:bodyPr/>
          <a:lstStyle/>
          <a:p>
            <a:r>
              <a:rPr lang="en-US" dirty="0" err="1"/>
              <a:t>Divyarajsinh</a:t>
            </a:r>
            <a:r>
              <a:rPr lang="en-US" dirty="0"/>
              <a:t> </a:t>
            </a:r>
            <a:r>
              <a:rPr lang="en-US" dirty="0" err="1"/>
              <a:t>Mahida</a:t>
            </a:r>
            <a:endParaRPr lang="en-IN" dirty="0"/>
          </a:p>
        </p:txBody>
      </p:sp>
      <p:sp>
        <p:nvSpPr>
          <p:cNvPr id="9" name="Text Placeholder 8">
            <a:extLst>
              <a:ext uri="{FF2B5EF4-FFF2-40B4-BE49-F238E27FC236}">
                <a16:creationId xmlns:a16="http://schemas.microsoft.com/office/drawing/2014/main" id="{DCBC22D3-99DC-F9A8-1CB8-E2E3D39504E7}"/>
              </a:ext>
            </a:extLst>
          </p:cNvPr>
          <p:cNvSpPr>
            <a:spLocks noGrp="1"/>
          </p:cNvSpPr>
          <p:nvPr>
            <p:ph type="body" sz="quarter" idx="19"/>
          </p:nvPr>
        </p:nvSpPr>
        <p:spPr/>
        <p:txBody>
          <a:bodyPr/>
          <a:lstStyle/>
          <a:p>
            <a:r>
              <a:rPr lang="en-US" dirty="0"/>
              <a:t>---------------------------</a:t>
            </a:r>
            <a:endParaRPr lang="en-IN" dirty="0"/>
          </a:p>
        </p:txBody>
      </p:sp>
      <p:sp>
        <p:nvSpPr>
          <p:cNvPr id="11" name="Text Placeholder 10">
            <a:extLst>
              <a:ext uri="{FF2B5EF4-FFF2-40B4-BE49-F238E27FC236}">
                <a16:creationId xmlns:a16="http://schemas.microsoft.com/office/drawing/2014/main" id="{0963B572-2A4B-F21F-348F-0A4E6CF0B8CC}"/>
              </a:ext>
            </a:extLst>
          </p:cNvPr>
          <p:cNvSpPr>
            <a:spLocks noGrp="1"/>
          </p:cNvSpPr>
          <p:nvPr>
            <p:ph type="body" sz="quarter" idx="21"/>
          </p:nvPr>
        </p:nvSpPr>
        <p:spPr/>
        <p:txBody>
          <a:bodyPr/>
          <a:lstStyle/>
          <a:p>
            <a:r>
              <a:rPr lang="en-US" dirty="0"/>
              <a:t>Siddharth Singh</a:t>
            </a:r>
            <a:endParaRPr lang="en-IN" dirty="0"/>
          </a:p>
        </p:txBody>
      </p:sp>
      <p:sp>
        <p:nvSpPr>
          <p:cNvPr id="12" name="Text Placeholder 11">
            <a:extLst>
              <a:ext uri="{FF2B5EF4-FFF2-40B4-BE49-F238E27FC236}">
                <a16:creationId xmlns:a16="http://schemas.microsoft.com/office/drawing/2014/main" id="{4DE7B042-0D25-74E1-1E7B-242B4508E9B1}"/>
              </a:ext>
            </a:extLst>
          </p:cNvPr>
          <p:cNvSpPr>
            <a:spLocks noGrp="1"/>
          </p:cNvSpPr>
          <p:nvPr>
            <p:ph type="body" sz="quarter" idx="22"/>
          </p:nvPr>
        </p:nvSpPr>
        <p:spPr/>
        <p:txBody>
          <a:bodyPr/>
          <a:lstStyle/>
          <a:p>
            <a:r>
              <a:rPr lang="en-US" dirty="0"/>
              <a:t>---------------------------</a:t>
            </a:r>
            <a:endParaRPr lang="en-IN" dirty="0"/>
          </a:p>
        </p:txBody>
      </p:sp>
      <p:sp>
        <p:nvSpPr>
          <p:cNvPr id="14" name="Text Placeholder 13">
            <a:extLst>
              <a:ext uri="{FF2B5EF4-FFF2-40B4-BE49-F238E27FC236}">
                <a16:creationId xmlns:a16="http://schemas.microsoft.com/office/drawing/2014/main" id="{78525BE2-0916-C645-1478-A65FD805317D}"/>
              </a:ext>
            </a:extLst>
          </p:cNvPr>
          <p:cNvSpPr>
            <a:spLocks noGrp="1"/>
          </p:cNvSpPr>
          <p:nvPr>
            <p:ph type="body" sz="quarter" idx="24"/>
          </p:nvPr>
        </p:nvSpPr>
        <p:spPr/>
        <p:txBody>
          <a:bodyPr/>
          <a:lstStyle/>
          <a:p>
            <a:r>
              <a:rPr lang="en-US" dirty="0"/>
              <a:t>Shreyas Badami</a:t>
            </a:r>
            <a:endParaRPr lang="en-IN" dirty="0"/>
          </a:p>
        </p:txBody>
      </p:sp>
      <p:sp>
        <p:nvSpPr>
          <p:cNvPr id="15" name="Slide Number Placeholder 14">
            <a:extLst>
              <a:ext uri="{FF2B5EF4-FFF2-40B4-BE49-F238E27FC236}">
                <a16:creationId xmlns:a16="http://schemas.microsoft.com/office/drawing/2014/main" id="{CD48E868-8CCF-3D1B-5343-9C107A2412F4}"/>
              </a:ext>
            </a:extLst>
          </p:cNvPr>
          <p:cNvSpPr>
            <a:spLocks noGrp="1"/>
          </p:cNvSpPr>
          <p:nvPr>
            <p:ph type="sldNum" sz="quarter" idx="12"/>
          </p:nvPr>
        </p:nvSpPr>
        <p:spPr/>
        <p:txBody>
          <a:bodyPr/>
          <a:lstStyle/>
          <a:p>
            <a:fld id="{8D0AFDD5-844D-364D-8AEC-50CF4D36D55D}" type="slidenum">
              <a:rPr lang="en-US" noProof="0" smtClean="0"/>
              <a:pPr/>
              <a:t>33</a:t>
            </a:fld>
            <a:endParaRPr lang="en-US" noProof="0"/>
          </a:p>
        </p:txBody>
      </p:sp>
      <p:sp>
        <p:nvSpPr>
          <p:cNvPr id="18" name="TextBox 17">
            <a:extLst>
              <a:ext uri="{FF2B5EF4-FFF2-40B4-BE49-F238E27FC236}">
                <a16:creationId xmlns:a16="http://schemas.microsoft.com/office/drawing/2014/main" id="{A16F94C2-F59C-E520-5B32-4204BDF761D6}"/>
              </a:ext>
            </a:extLst>
          </p:cNvPr>
          <p:cNvSpPr txBox="1"/>
          <p:nvPr/>
        </p:nvSpPr>
        <p:spPr>
          <a:xfrm>
            <a:off x="713433" y="2341266"/>
            <a:ext cx="21905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Login Page</a:t>
            </a:r>
          </a:p>
          <a:p>
            <a:pPr marL="285750" indent="-285750">
              <a:buFont typeface="Arial" panose="020B0604020202020204" pitchFamily="34" charset="0"/>
              <a:buChar char="•"/>
            </a:pPr>
            <a:r>
              <a:rPr lang="en-US" dirty="0"/>
              <a:t>Signup page</a:t>
            </a:r>
          </a:p>
          <a:p>
            <a:pPr marL="285750" indent="-285750">
              <a:buFont typeface="Arial" panose="020B0604020202020204" pitchFamily="34" charset="0"/>
              <a:buChar char="•"/>
            </a:pPr>
            <a:r>
              <a:rPr lang="en-US" dirty="0"/>
              <a:t>Automated Testing</a:t>
            </a:r>
          </a:p>
          <a:p>
            <a:pPr marL="285750" indent="-285750">
              <a:buFont typeface="Arial" panose="020B0604020202020204" pitchFamily="34" charset="0"/>
              <a:buChar char="•"/>
            </a:pPr>
            <a:r>
              <a:rPr lang="en-US" dirty="0"/>
              <a:t>Solving GitHub Merge Conflicts</a:t>
            </a:r>
          </a:p>
          <a:p>
            <a:pPr marL="285750" indent="-285750">
              <a:buFont typeface="Arial" panose="020B0604020202020204" pitchFamily="34" charset="0"/>
              <a:buChar char="•"/>
            </a:pPr>
            <a:r>
              <a:rPr lang="en-US" dirty="0"/>
              <a:t>Improved UI</a:t>
            </a:r>
          </a:p>
          <a:p>
            <a:pPr marL="285750" indent="-285750">
              <a:buFont typeface="Arial" panose="020B0604020202020204" pitchFamily="34" charset="0"/>
              <a:buChar char="•"/>
            </a:pPr>
            <a:r>
              <a:rPr lang="en-US" dirty="0"/>
              <a:t>Solving Bugs</a:t>
            </a:r>
          </a:p>
          <a:p>
            <a:pPr marL="285750" indent="-285750">
              <a:buFont typeface="Arial" panose="020B0604020202020204" pitchFamily="34" charset="0"/>
              <a:buChar char="•"/>
            </a:pPr>
            <a:r>
              <a:rPr lang="en-US" dirty="0"/>
              <a:t>Documentation</a:t>
            </a:r>
          </a:p>
        </p:txBody>
      </p:sp>
      <p:sp>
        <p:nvSpPr>
          <p:cNvPr id="19" name="TextBox 18">
            <a:extLst>
              <a:ext uri="{FF2B5EF4-FFF2-40B4-BE49-F238E27FC236}">
                <a16:creationId xmlns:a16="http://schemas.microsoft.com/office/drawing/2014/main" id="{DE7082B2-1388-DDF4-9ADA-B14969755899}"/>
              </a:ext>
            </a:extLst>
          </p:cNvPr>
          <p:cNvSpPr txBox="1"/>
          <p:nvPr/>
        </p:nvSpPr>
        <p:spPr>
          <a:xfrm>
            <a:off x="3546312" y="2342941"/>
            <a:ext cx="21905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Add Question Backend interface</a:t>
            </a:r>
          </a:p>
          <a:p>
            <a:pPr marL="285750" indent="-285750">
              <a:buFont typeface="Arial" panose="020B0604020202020204" pitchFamily="34" charset="0"/>
              <a:buChar char="•"/>
            </a:pPr>
            <a:r>
              <a:rPr lang="en-US" dirty="0"/>
              <a:t>Question retrieval backend interface.</a:t>
            </a:r>
          </a:p>
          <a:p>
            <a:pPr marL="285750" indent="-285750">
              <a:buFont typeface="Arial" panose="020B0604020202020204" pitchFamily="34" charset="0"/>
              <a:buChar char="•"/>
            </a:pPr>
            <a:r>
              <a:rPr lang="en-US" dirty="0"/>
              <a:t>Update user profile page.</a:t>
            </a:r>
          </a:p>
          <a:p>
            <a:pPr marL="285750" indent="-285750">
              <a:buFont typeface="Arial" panose="020B0604020202020204" pitchFamily="34" charset="0"/>
              <a:buChar char="•"/>
            </a:pPr>
            <a:r>
              <a:rPr lang="en-US" dirty="0"/>
              <a:t>Solving Bugs</a:t>
            </a:r>
          </a:p>
          <a:p>
            <a:pPr marL="285750" indent="-285750">
              <a:buFont typeface="Arial" panose="020B0604020202020204" pitchFamily="34" charset="0"/>
              <a:buChar char="•"/>
            </a:pPr>
            <a:r>
              <a:rPr lang="en-US" dirty="0"/>
              <a:t>Documentation</a:t>
            </a:r>
          </a:p>
        </p:txBody>
      </p:sp>
      <p:sp>
        <p:nvSpPr>
          <p:cNvPr id="20" name="TextBox 19">
            <a:extLst>
              <a:ext uri="{FF2B5EF4-FFF2-40B4-BE49-F238E27FC236}">
                <a16:creationId xmlns:a16="http://schemas.microsoft.com/office/drawing/2014/main" id="{65BD0481-38AE-359A-1861-723B90F3ED7D}"/>
              </a:ext>
            </a:extLst>
          </p:cNvPr>
          <p:cNvSpPr txBox="1"/>
          <p:nvPr/>
        </p:nvSpPr>
        <p:spPr>
          <a:xfrm>
            <a:off x="6425670" y="2355315"/>
            <a:ext cx="21905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Search Page</a:t>
            </a:r>
          </a:p>
          <a:p>
            <a:pPr marL="285750" indent="-285750">
              <a:buFont typeface="Arial" panose="020B0604020202020204" pitchFamily="34" charset="0"/>
              <a:buChar char="•"/>
            </a:pPr>
            <a:r>
              <a:rPr lang="en-US" dirty="0"/>
              <a:t>Download Page</a:t>
            </a:r>
          </a:p>
          <a:p>
            <a:pPr marL="285750" indent="-285750">
              <a:buFont typeface="Arial" panose="020B0604020202020204" pitchFamily="34" charset="0"/>
              <a:buChar char="•"/>
            </a:pPr>
            <a:r>
              <a:rPr lang="en-US" dirty="0"/>
              <a:t>Add Question Page</a:t>
            </a:r>
          </a:p>
          <a:p>
            <a:pPr marL="285750" indent="-285750">
              <a:buFont typeface="Arial" panose="020B0604020202020204" pitchFamily="34" charset="0"/>
              <a:buChar char="•"/>
            </a:pPr>
            <a:r>
              <a:rPr lang="en-US" dirty="0"/>
              <a:t>Router Integration.</a:t>
            </a:r>
          </a:p>
          <a:p>
            <a:pPr marL="285750" indent="-285750">
              <a:buFont typeface="Arial" panose="020B0604020202020204" pitchFamily="34" charset="0"/>
              <a:buChar char="•"/>
            </a:pPr>
            <a:r>
              <a:rPr lang="en-US" dirty="0"/>
              <a:t>Solving GitHub Merge Conflicts</a:t>
            </a:r>
          </a:p>
          <a:p>
            <a:pPr marL="285750" indent="-285750">
              <a:buFont typeface="Arial" panose="020B0604020202020204" pitchFamily="34" charset="0"/>
              <a:buChar char="•"/>
            </a:pPr>
            <a:r>
              <a:rPr lang="en-US" dirty="0"/>
              <a:t>Solving Bugs</a:t>
            </a:r>
          </a:p>
          <a:p>
            <a:pPr marL="285750" indent="-285750">
              <a:buFont typeface="Arial" panose="020B0604020202020204" pitchFamily="34" charset="0"/>
              <a:buChar char="•"/>
            </a:pPr>
            <a:r>
              <a:rPr lang="en-US" dirty="0"/>
              <a:t>Documentation</a:t>
            </a:r>
          </a:p>
        </p:txBody>
      </p:sp>
      <p:sp>
        <p:nvSpPr>
          <p:cNvPr id="21" name="TextBox 20">
            <a:extLst>
              <a:ext uri="{FF2B5EF4-FFF2-40B4-BE49-F238E27FC236}">
                <a16:creationId xmlns:a16="http://schemas.microsoft.com/office/drawing/2014/main" id="{E3B23433-0620-C257-1A7C-D26E3569D094}"/>
              </a:ext>
            </a:extLst>
          </p:cNvPr>
          <p:cNvSpPr txBox="1"/>
          <p:nvPr/>
        </p:nvSpPr>
        <p:spPr>
          <a:xfrm>
            <a:off x="9298074" y="2360990"/>
            <a:ext cx="21905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Security – to prevent unauthorized access.</a:t>
            </a:r>
          </a:p>
          <a:p>
            <a:pPr marL="285750" indent="-285750">
              <a:buFont typeface="Arial" panose="020B0604020202020204" pitchFamily="34" charset="0"/>
              <a:buChar char="•"/>
            </a:pPr>
            <a:r>
              <a:rPr lang="en-US" dirty="0"/>
              <a:t>Creating a separate backend</a:t>
            </a:r>
          </a:p>
          <a:p>
            <a:pPr marL="285750" indent="-285750">
              <a:buFont typeface="Arial" panose="020B0604020202020204" pitchFamily="34" charset="0"/>
              <a:buChar char="•"/>
            </a:pPr>
            <a:r>
              <a:rPr lang="en-US" dirty="0"/>
              <a:t>Solving Bugs</a:t>
            </a:r>
          </a:p>
          <a:p>
            <a:pPr marL="285750" indent="-285750">
              <a:buFont typeface="Arial" panose="020B0604020202020204" pitchFamily="34" charset="0"/>
              <a:buChar char="•"/>
            </a:pPr>
            <a:r>
              <a:rPr lang="en-US" dirty="0"/>
              <a:t>Documentation</a:t>
            </a:r>
          </a:p>
        </p:txBody>
      </p:sp>
    </p:spTree>
    <p:extLst>
      <p:ext uri="{BB962C8B-B14F-4D97-AF65-F5344CB8AC3E}">
        <p14:creationId xmlns:p14="http://schemas.microsoft.com/office/powerpoint/2010/main" val="65536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69730" y="2591484"/>
            <a:ext cx="4873752" cy="1709928"/>
          </a:xfrm>
        </p:spPr>
        <p:txBody>
          <a:bodyPr/>
          <a:lstStyle/>
          <a:p>
            <a:r>
              <a:rPr lang="en-US" dirty="0"/>
              <a:t>Thank you</a:t>
            </a:r>
          </a:p>
        </p:txBody>
      </p:sp>
      <p:sp>
        <p:nvSpPr>
          <p:cNvPr id="3" name="Picture Placeholder 2">
            <a:extLst>
              <a:ext uri="{FF2B5EF4-FFF2-40B4-BE49-F238E27FC236}">
                <a16:creationId xmlns:a16="http://schemas.microsoft.com/office/drawing/2014/main" id="{B24352AE-E759-7CBE-F993-61BD98FAFA79}"/>
              </a:ext>
            </a:extLst>
          </p:cNvPr>
          <p:cNvSpPr>
            <a:spLocks noGrp="1"/>
          </p:cNvSpPr>
          <p:nvPr>
            <p:ph type="pic" sz="quarter" idx="10"/>
          </p:nvPr>
        </p:nvSpPr>
        <p:spPr/>
        <p:txBody>
          <a:bodyPr/>
          <a:lstStyle/>
          <a:p>
            <a:endParaRPr lang="en-IN"/>
          </a:p>
        </p:txBody>
      </p:sp>
      <p:pic>
        <p:nvPicPr>
          <p:cNvPr id="1026" name="Picture 2" descr="Fred Astaire Bow GIF - Fred Astaire Bow Take A Bow - Discover &amp; Share GIFs">
            <a:extLst>
              <a:ext uri="{FF2B5EF4-FFF2-40B4-BE49-F238E27FC236}">
                <a16:creationId xmlns:a16="http://schemas.microsoft.com/office/drawing/2014/main" id="{2FE54F25-7EE6-49B6-7E47-0BA39307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586" y="1044178"/>
            <a:ext cx="3241800" cy="446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8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A9E8-6AB5-1AB4-1967-AF47C3B4563C}"/>
              </a:ext>
            </a:extLst>
          </p:cNvPr>
          <p:cNvSpPr>
            <a:spLocks noGrp="1"/>
          </p:cNvSpPr>
          <p:nvPr>
            <p:ph type="title"/>
          </p:nvPr>
        </p:nvSpPr>
        <p:spPr>
          <a:xfrm>
            <a:off x="1139952" y="512064"/>
            <a:ext cx="9912096" cy="1014984"/>
          </a:xfrm>
        </p:spPr>
        <p:txBody>
          <a:bodyPr anchor="t">
            <a:normAutofit/>
          </a:bodyPr>
          <a:lstStyle/>
          <a:p>
            <a:r>
              <a:rPr lang="en-US" dirty="0"/>
              <a:t>Processes we followed</a:t>
            </a:r>
            <a:endParaRPr lang="en-IN" dirty="0"/>
          </a:p>
        </p:txBody>
      </p:sp>
      <p:sp>
        <p:nvSpPr>
          <p:cNvPr id="4" name="Slide Number Placeholder 3">
            <a:extLst>
              <a:ext uri="{FF2B5EF4-FFF2-40B4-BE49-F238E27FC236}">
                <a16:creationId xmlns:a16="http://schemas.microsoft.com/office/drawing/2014/main" id="{4ABBD0E3-8001-DCFB-D7F7-2C7F3C463EC3}"/>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4</a:t>
            </a:fld>
            <a:endParaRPr lang="en-US" noProof="0"/>
          </a:p>
        </p:txBody>
      </p:sp>
      <p:graphicFrame>
        <p:nvGraphicFramePr>
          <p:cNvPr id="22" name="Content Placeholder 2">
            <a:extLst>
              <a:ext uri="{FF2B5EF4-FFF2-40B4-BE49-F238E27FC236}">
                <a16:creationId xmlns:a16="http://schemas.microsoft.com/office/drawing/2014/main" id="{01888F02-4797-203B-F641-50238C2CF0AD}"/>
              </a:ext>
            </a:extLst>
          </p:cNvPr>
          <p:cNvGraphicFramePr>
            <a:graphicFrameLocks noGrp="1"/>
          </p:cNvGraphicFramePr>
          <p:nvPr>
            <p:ph idx="1"/>
            <p:extLst>
              <p:ext uri="{D42A27DB-BD31-4B8C-83A1-F6EECF244321}">
                <p14:modId xmlns:p14="http://schemas.microsoft.com/office/powerpoint/2010/main" val="2261015150"/>
              </p:ext>
            </p:extLst>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67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A9E8-6AB5-1AB4-1967-AF47C3B4563C}"/>
              </a:ext>
            </a:extLst>
          </p:cNvPr>
          <p:cNvSpPr>
            <a:spLocks noGrp="1"/>
          </p:cNvSpPr>
          <p:nvPr>
            <p:ph type="title"/>
          </p:nvPr>
        </p:nvSpPr>
        <p:spPr>
          <a:xfrm>
            <a:off x="1028700" y="73100"/>
            <a:ext cx="9912096" cy="1014984"/>
          </a:xfrm>
        </p:spPr>
        <p:txBody>
          <a:bodyPr anchor="t">
            <a:normAutofit/>
          </a:bodyPr>
          <a:lstStyle/>
          <a:p>
            <a:r>
              <a:rPr lang="en-US" sz="4800" dirty="0"/>
              <a:t>GitHub Issue Tracker</a:t>
            </a:r>
            <a:endParaRPr lang="en-IN" dirty="0"/>
          </a:p>
        </p:txBody>
      </p:sp>
      <p:sp>
        <p:nvSpPr>
          <p:cNvPr id="4" name="Slide Number Placeholder 3">
            <a:extLst>
              <a:ext uri="{FF2B5EF4-FFF2-40B4-BE49-F238E27FC236}">
                <a16:creationId xmlns:a16="http://schemas.microsoft.com/office/drawing/2014/main" id="{4ABBD0E3-8001-DCFB-D7F7-2C7F3C463EC3}"/>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5</a:t>
            </a:fld>
            <a:endParaRPr lang="en-US" noProof="0"/>
          </a:p>
        </p:txBody>
      </p:sp>
      <p:graphicFrame>
        <p:nvGraphicFramePr>
          <p:cNvPr id="22" name="Content Placeholder 2">
            <a:extLst>
              <a:ext uri="{FF2B5EF4-FFF2-40B4-BE49-F238E27FC236}">
                <a16:creationId xmlns:a16="http://schemas.microsoft.com/office/drawing/2014/main" id="{01888F02-4797-203B-F641-50238C2CF0AD}"/>
              </a:ext>
            </a:extLst>
          </p:cNvPr>
          <p:cNvGraphicFramePr>
            <a:graphicFrameLocks noGrp="1"/>
          </p:cNvGraphicFramePr>
          <p:nvPr>
            <p:ph idx="1"/>
          </p:nvPr>
        </p:nvGraphicFramePr>
        <p:xfrm>
          <a:off x="484632" y="1810512"/>
          <a:ext cx="11000232"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3AB9705-8823-A847-16DE-52B5BB49C7C6}"/>
              </a:ext>
            </a:extLst>
          </p:cNvPr>
          <p:cNvPicPr>
            <a:picLocks noChangeAspect="1"/>
          </p:cNvPicPr>
          <p:nvPr/>
        </p:nvPicPr>
        <p:blipFill>
          <a:blip r:embed="rId7"/>
          <a:stretch>
            <a:fillRect/>
          </a:stretch>
        </p:blipFill>
        <p:spPr>
          <a:xfrm>
            <a:off x="0" y="1019556"/>
            <a:ext cx="12192000" cy="5886450"/>
          </a:xfrm>
          <a:prstGeom prst="rect">
            <a:avLst/>
          </a:prstGeom>
        </p:spPr>
      </p:pic>
    </p:spTree>
    <p:extLst>
      <p:ext uri="{BB962C8B-B14F-4D97-AF65-F5344CB8AC3E}">
        <p14:creationId xmlns:p14="http://schemas.microsoft.com/office/powerpoint/2010/main" val="240175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8B5A87-2BB8-1496-F1E4-576A09EA05BE}"/>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TextBox 4">
            <a:extLst>
              <a:ext uri="{FF2B5EF4-FFF2-40B4-BE49-F238E27FC236}">
                <a16:creationId xmlns:a16="http://schemas.microsoft.com/office/drawing/2014/main" id="{7F79FB42-CA3F-9662-9AF2-2E99D28FC7CB}"/>
              </a:ext>
            </a:extLst>
          </p:cNvPr>
          <p:cNvSpPr txBox="1"/>
          <p:nvPr/>
        </p:nvSpPr>
        <p:spPr>
          <a:xfrm>
            <a:off x="1994767" y="2118852"/>
            <a:ext cx="8202466" cy="1862048"/>
          </a:xfrm>
          <a:prstGeom prst="rect">
            <a:avLst/>
          </a:prstGeom>
          <a:noFill/>
        </p:spPr>
        <p:txBody>
          <a:bodyPr wrap="square" rtlCol="0">
            <a:spAutoFit/>
          </a:bodyPr>
          <a:lstStyle/>
          <a:p>
            <a:r>
              <a:rPr lang="en-US" sz="11500" dirty="0">
                <a:solidFill>
                  <a:schemeClr val="bg1"/>
                </a:solidFill>
                <a:latin typeface="Amasis MT Pro Black" panose="02040A04050005020304" pitchFamily="18" charset="0"/>
              </a:rPr>
              <a:t>FEATURES</a:t>
            </a:r>
            <a:endParaRPr lang="en-IN"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78717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49B4F7-6067-A860-B890-44CD772C8F2B}"/>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pic>
        <p:nvPicPr>
          <p:cNvPr id="7" name="Picture 6">
            <a:extLst>
              <a:ext uri="{FF2B5EF4-FFF2-40B4-BE49-F238E27FC236}">
                <a16:creationId xmlns:a16="http://schemas.microsoft.com/office/drawing/2014/main" id="{BCF4673E-488E-7344-9E55-FFB2BC8DFD5D}"/>
              </a:ext>
            </a:extLst>
          </p:cNvPr>
          <p:cNvPicPr>
            <a:picLocks noChangeAspect="1"/>
          </p:cNvPicPr>
          <p:nvPr/>
        </p:nvPicPr>
        <p:blipFill>
          <a:blip r:embed="rId2"/>
          <a:stretch>
            <a:fillRect/>
          </a:stretch>
        </p:blipFill>
        <p:spPr>
          <a:xfrm>
            <a:off x="0" y="830424"/>
            <a:ext cx="12192000" cy="6027575"/>
          </a:xfrm>
          <a:prstGeom prst="rect">
            <a:avLst/>
          </a:prstGeom>
        </p:spPr>
      </p:pic>
      <p:sp>
        <p:nvSpPr>
          <p:cNvPr id="8" name="TextBox 7">
            <a:extLst>
              <a:ext uri="{FF2B5EF4-FFF2-40B4-BE49-F238E27FC236}">
                <a16:creationId xmlns:a16="http://schemas.microsoft.com/office/drawing/2014/main" id="{AF342F44-FD04-857F-D8A1-D83A410C9258}"/>
              </a:ext>
            </a:extLst>
          </p:cNvPr>
          <p:cNvSpPr txBox="1"/>
          <p:nvPr/>
        </p:nvSpPr>
        <p:spPr>
          <a:xfrm>
            <a:off x="3534862" y="111968"/>
            <a:ext cx="5122276" cy="707886"/>
          </a:xfrm>
          <a:prstGeom prst="rect">
            <a:avLst/>
          </a:prstGeom>
          <a:noFill/>
        </p:spPr>
        <p:txBody>
          <a:bodyPr wrap="square" rtlCol="0">
            <a:spAutoFit/>
          </a:bodyPr>
          <a:lstStyle/>
          <a:p>
            <a:r>
              <a:rPr lang="en-US" sz="4000" dirty="0">
                <a:latin typeface="Amasis MT Pro Black" panose="02040A04050005020304" pitchFamily="18" charset="0"/>
                <a:ea typeface="+mj-ea"/>
                <a:cs typeface="+mj-cs"/>
              </a:rPr>
              <a:t>AUTHENTICATION</a:t>
            </a:r>
            <a:endParaRPr lang="en-IN" sz="4000" dirty="0">
              <a:latin typeface="Amasis MT Pro Black" panose="02040A04050005020304" pitchFamily="18" charset="0"/>
              <a:ea typeface="+mj-ea"/>
              <a:cs typeface="+mj-cs"/>
            </a:endParaRPr>
          </a:p>
        </p:txBody>
      </p:sp>
    </p:spTree>
    <p:extLst>
      <p:ext uri="{BB962C8B-B14F-4D97-AF65-F5344CB8AC3E}">
        <p14:creationId xmlns:p14="http://schemas.microsoft.com/office/powerpoint/2010/main" val="2258970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FAB63-895B-559B-9B71-555981A7C3ED}"/>
              </a:ext>
            </a:extLst>
          </p:cNvPr>
          <p:cNvSpPr>
            <a:spLocks noGrp="1"/>
          </p:cNvSpPr>
          <p:nvPr>
            <p:ph type="title"/>
          </p:nvPr>
        </p:nvSpPr>
        <p:spPr/>
        <p:txBody>
          <a:bodyPr/>
          <a:lstStyle/>
          <a:p>
            <a:r>
              <a:rPr lang="en-US" dirty="0">
                <a:latin typeface="Amasis MT Pro Black" panose="02040A04050005020304" pitchFamily="18" charset="0"/>
              </a:rPr>
              <a:t>Authentication</a:t>
            </a:r>
            <a:endParaRPr lang="en-IN" dirty="0">
              <a:latin typeface="Amasis MT Pro Black" panose="02040A04050005020304" pitchFamily="18" charset="0"/>
            </a:endParaRPr>
          </a:p>
        </p:txBody>
      </p:sp>
      <p:sp>
        <p:nvSpPr>
          <p:cNvPr id="3" name="Slide Number Placeholder 2">
            <a:extLst>
              <a:ext uri="{FF2B5EF4-FFF2-40B4-BE49-F238E27FC236}">
                <a16:creationId xmlns:a16="http://schemas.microsoft.com/office/drawing/2014/main" id="{B13CB513-8DCE-F730-97B6-16E6F84B0193}"/>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4" name="Footer Placeholder 3">
            <a:extLst>
              <a:ext uri="{FF2B5EF4-FFF2-40B4-BE49-F238E27FC236}">
                <a16:creationId xmlns:a16="http://schemas.microsoft.com/office/drawing/2014/main" id="{2395FFE5-63AD-9D4E-7454-37AAF542283C}"/>
              </a:ext>
            </a:extLst>
          </p:cNvPr>
          <p:cNvSpPr>
            <a:spLocks noGrp="1"/>
          </p:cNvSpPr>
          <p:nvPr>
            <p:ph type="ftr" sz="quarter" idx="11"/>
          </p:nvPr>
        </p:nvSpPr>
        <p:spPr/>
        <p:txBody>
          <a:bodyPr/>
          <a:lstStyle/>
          <a:p>
            <a:endParaRPr lang="en-US" noProof="0" dirty="0"/>
          </a:p>
        </p:txBody>
      </p:sp>
      <p:sp>
        <p:nvSpPr>
          <p:cNvPr id="5" name="Date Placeholder 4">
            <a:extLst>
              <a:ext uri="{FF2B5EF4-FFF2-40B4-BE49-F238E27FC236}">
                <a16:creationId xmlns:a16="http://schemas.microsoft.com/office/drawing/2014/main" id="{696BE238-2AC2-A930-01CF-2C9CB7CCE7E7}"/>
              </a:ext>
            </a:extLst>
          </p:cNvPr>
          <p:cNvSpPr>
            <a:spLocks noGrp="1"/>
          </p:cNvSpPr>
          <p:nvPr>
            <p:ph type="dt" sz="half" idx="10"/>
          </p:nvPr>
        </p:nvSpPr>
        <p:spPr/>
        <p:txBody>
          <a:bodyPr/>
          <a:lstStyle/>
          <a:p>
            <a:endParaRPr lang="en-US" noProof="0" dirty="0"/>
          </a:p>
        </p:txBody>
      </p:sp>
      <p:sp>
        <p:nvSpPr>
          <p:cNvPr id="6" name="TextBox 5">
            <a:extLst>
              <a:ext uri="{FF2B5EF4-FFF2-40B4-BE49-F238E27FC236}">
                <a16:creationId xmlns:a16="http://schemas.microsoft.com/office/drawing/2014/main" id="{E46743F8-7AB5-7AF2-DF34-2E572664B892}"/>
              </a:ext>
            </a:extLst>
          </p:cNvPr>
          <p:cNvSpPr txBox="1"/>
          <p:nvPr/>
        </p:nvSpPr>
        <p:spPr>
          <a:xfrm>
            <a:off x="1021080" y="1630193"/>
            <a:ext cx="7158135" cy="1569660"/>
          </a:xfrm>
          <a:prstGeom prst="rect">
            <a:avLst/>
          </a:prstGeom>
          <a:noFill/>
        </p:spPr>
        <p:txBody>
          <a:bodyPr wrap="square" rtlCol="0">
            <a:spAutoFit/>
          </a:bodyPr>
          <a:lstStyle/>
          <a:p>
            <a:r>
              <a:rPr lang="en-US" sz="2400" dirty="0">
                <a:latin typeface="Amasis MT Pro Medium" panose="02040604050005020304" pitchFamily="18" charset="0"/>
              </a:rPr>
              <a:t>Our authentication system provides </a:t>
            </a:r>
            <a:r>
              <a:rPr lang="en-US" sz="2400" dirty="0">
                <a:solidFill>
                  <a:srgbClr val="00B050"/>
                </a:solidFill>
                <a:latin typeface="Amasis MT Pro Medium" panose="02040604050005020304" pitchFamily="18" charset="0"/>
              </a:rPr>
              <a:t>login retention. </a:t>
            </a:r>
            <a:r>
              <a:rPr lang="en-US" sz="2400" dirty="0">
                <a:latin typeface="Amasis MT Pro Medium" panose="02040604050005020304" pitchFamily="18" charset="0"/>
              </a:rPr>
              <a:t>If a user chooses to save their details, they would be </a:t>
            </a:r>
            <a:r>
              <a:rPr lang="en-US" sz="2400" dirty="0">
                <a:solidFill>
                  <a:srgbClr val="00B0F0"/>
                </a:solidFill>
                <a:latin typeface="Amasis MT Pro Medium" panose="02040604050005020304" pitchFamily="18" charset="0"/>
              </a:rPr>
              <a:t>logged in again automatically</a:t>
            </a:r>
            <a:r>
              <a:rPr lang="en-US" sz="2400" dirty="0">
                <a:latin typeface="Amasis MT Pro Medium" panose="02040604050005020304" pitchFamily="18" charset="0"/>
              </a:rPr>
              <a:t> after reopening the browser.</a:t>
            </a:r>
            <a:endParaRPr lang="en-IN" sz="2400" dirty="0">
              <a:latin typeface="Amasis MT Pro Medium" panose="02040604050005020304" pitchFamily="18" charset="0"/>
            </a:endParaRPr>
          </a:p>
        </p:txBody>
      </p:sp>
      <p:sp>
        <p:nvSpPr>
          <p:cNvPr id="8" name="TextBox 7">
            <a:extLst>
              <a:ext uri="{FF2B5EF4-FFF2-40B4-BE49-F238E27FC236}">
                <a16:creationId xmlns:a16="http://schemas.microsoft.com/office/drawing/2014/main" id="{1015FBA1-3E45-A849-0CE9-1405642A60EE}"/>
              </a:ext>
            </a:extLst>
          </p:cNvPr>
          <p:cNvSpPr txBox="1"/>
          <p:nvPr/>
        </p:nvSpPr>
        <p:spPr>
          <a:xfrm>
            <a:off x="1021079" y="3830882"/>
            <a:ext cx="7158135" cy="1938992"/>
          </a:xfrm>
          <a:prstGeom prst="rect">
            <a:avLst/>
          </a:prstGeom>
          <a:noFill/>
        </p:spPr>
        <p:txBody>
          <a:bodyPr wrap="square" rtlCol="0">
            <a:spAutoFit/>
          </a:bodyPr>
          <a:lstStyle/>
          <a:p>
            <a:r>
              <a:rPr lang="en-US" sz="2400" dirty="0">
                <a:latin typeface="Amasis MT Pro Medium" panose="02040604050005020304" pitchFamily="18" charset="0"/>
              </a:rPr>
              <a:t>Security has been ensured by several methods:</a:t>
            </a:r>
            <a:br>
              <a:rPr lang="en-US" sz="2400" dirty="0">
                <a:latin typeface="Amasis MT Pro Medium" panose="02040604050005020304" pitchFamily="18" charset="0"/>
              </a:rPr>
            </a:br>
            <a:r>
              <a:rPr lang="en-US" sz="2400" dirty="0">
                <a:latin typeface="Amasis MT Pro Medium" panose="02040604050005020304" pitchFamily="18" charset="0"/>
              </a:rPr>
              <a:t>1. </a:t>
            </a:r>
            <a:r>
              <a:rPr lang="en-US" sz="2400" dirty="0">
                <a:solidFill>
                  <a:srgbClr val="7030A0"/>
                </a:solidFill>
                <a:latin typeface="Amasis MT Pro Medium" panose="02040604050005020304" pitchFamily="18" charset="0"/>
              </a:rPr>
              <a:t>Disabling other buttons </a:t>
            </a:r>
            <a:r>
              <a:rPr lang="en-US" sz="2400" dirty="0">
                <a:latin typeface="Amasis MT Pro Medium" panose="02040604050005020304" pitchFamily="18" charset="0"/>
              </a:rPr>
              <a:t>when the user is being logged in to avoid user session manipulation.</a:t>
            </a:r>
          </a:p>
          <a:p>
            <a:r>
              <a:rPr lang="en-US" sz="2400" dirty="0">
                <a:latin typeface="Amasis MT Pro Medium" panose="02040604050005020304" pitchFamily="18" charset="0"/>
              </a:rPr>
              <a:t>2. </a:t>
            </a:r>
            <a:r>
              <a:rPr lang="en-US" sz="2400" dirty="0">
                <a:solidFill>
                  <a:srgbClr val="FF0000"/>
                </a:solidFill>
                <a:latin typeface="Amasis MT Pro Medium" panose="02040604050005020304" pitchFamily="18" charset="0"/>
              </a:rPr>
              <a:t>Denying any access </a:t>
            </a:r>
            <a:r>
              <a:rPr lang="en-US" sz="2400" dirty="0">
                <a:latin typeface="Amasis MT Pro Medium" panose="02040604050005020304" pitchFamily="18" charset="0"/>
              </a:rPr>
              <a:t>to users who are not logged in.</a:t>
            </a:r>
            <a:endParaRPr lang="en-IN" sz="2400" dirty="0">
              <a:latin typeface="Amasis MT Pro Medium" panose="02040604050005020304" pitchFamily="18" charset="0"/>
            </a:endParaRPr>
          </a:p>
        </p:txBody>
      </p:sp>
    </p:spTree>
    <p:extLst>
      <p:ext uri="{BB962C8B-B14F-4D97-AF65-F5344CB8AC3E}">
        <p14:creationId xmlns:p14="http://schemas.microsoft.com/office/powerpoint/2010/main" val="208138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C369"/>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49B4F7-6067-A860-B890-44CD772C8F2B}"/>
              </a:ext>
            </a:extLst>
          </p:cNvPr>
          <p:cNvSpPr>
            <a:spLocks noGrp="1"/>
          </p:cNvSpPr>
          <p:nvPr>
            <p:ph type="sldNum" sz="quarter" idx="12"/>
          </p:nvPr>
        </p:nvSpPr>
        <p:spPr/>
        <p:txBody>
          <a:bodyPr/>
          <a:lstStyle/>
          <a:p>
            <a:fld id="{8D0AFDD5-844D-364D-8AEC-50CF4D36D55D}" type="slidenum">
              <a:rPr lang="en-US" noProof="0" smtClean="0"/>
              <a:pPr/>
              <a:t>9</a:t>
            </a:fld>
            <a:endParaRPr lang="en-US" noProof="0"/>
          </a:p>
        </p:txBody>
      </p:sp>
      <p:sp>
        <p:nvSpPr>
          <p:cNvPr id="8" name="TextBox 7">
            <a:extLst>
              <a:ext uri="{FF2B5EF4-FFF2-40B4-BE49-F238E27FC236}">
                <a16:creationId xmlns:a16="http://schemas.microsoft.com/office/drawing/2014/main" id="{AF342F44-FD04-857F-D8A1-D83A410C9258}"/>
              </a:ext>
            </a:extLst>
          </p:cNvPr>
          <p:cNvSpPr txBox="1"/>
          <p:nvPr/>
        </p:nvSpPr>
        <p:spPr>
          <a:xfrm>
            <a:off x="3473378" y="122539"/>
            <a:ext cx="5245244" cy="707886"/>
          </a:xfrm>
          <a:prstGeom prst="rect">
            <a:avLst/>
          </a:prstGeom>
          <a:noFill/>
        </p:spPr>
        <p:txBody>
          <a:bodyPr wrap="square" rtlCol="0">
            <a:spAutoFit/>
          </a:bodyPr>
          <a:lstStyle/>
          <a:p>
            <a:r>
              <a:rPr lang="en-US" sz="4000" dirty="0">
                <a:latin typeface="Amasis MT Pro Black" panose="02040A04050005020304" pitchFamily="18" charset="0"/>
                <a:ea typeface="+mj-ea"/>
                <a:cs typeface="+mj-cs"/>
              </a:rPr>
              <a:t>Download List Page</a:t>
            </a:r>
            <a:endParaRPr lang="en-IN" sz="4000" dirty="0">
              <a:latin typeface="Amasis MT Pro Black" panose="02040A04050005020304" pitchFamily="18" charset="0"/>
              <a:ea typeface="+mj-ea"/>
              <a:cs typeface="+mj-cs"/>
            </a:endParaRPr>
          </a:p>
        </p:txBody>
      </p:sp>
      <p:pic>
        <p:nvPicPr>
          <p:cNvPr id="6" name="Picture 5">
            <a:extLst>
              <a:ext uri="{FF2B5EF4-FFF2-40B4-BE49-F238E27FC236}">
                <a16:creationId xmlns:a16="http://schemas.microsoft.com/office/drawing/2014/main" id="{6E1EF174-BA40-1175-AED0-FA5FAE07547D}"/>
              </a:ext>
            </a:extLst>
          </p:cNvPr>
          <p:cNvPicPr>
            <a:picLocks noChangeAspect="1"/>
          </p:cNvPicPr>
          <p:nvPr/>
        </p:nvPicPr>
        <p:blipFill rotWithShape="1">
          <a:blip r:embed="rId2"/>
          <a:srcRect l="1039" t="1314" r="945" b="2123"/>
          <a:stretch/>
        </p:blipFill>
        <p:spPr>
          <a:xfrm>
            <a:off x="2276475" y="1036133"/>
            <a:ext cx="7639050" cy="4785734"/>
          </a:xfrm>
          <a:prstGeom prst="rect">
            <a:avLst/>
          </a:prstGeom>
        </p:spPr>
      </p:pic>
    </p:spTree>
    <p:extLst>
      <p:ext uri="{BB962C8B-B14F-4D97-AF65-F5344CB8AC3E}">
        <p14:creationId xmlns:p14="http://schemas.microsoft.com/office/powerpoint/2010/main" val="1616555494"/>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{17953030-BE1D-44DD-8C2D-A64A056F7202}tf11429527_win32</Template>
  <TotalTime>571</TotalTime>
  <Words>1047</Words>
  <Application>Microsoft Office PowerPoint</Application>
  <PresentationFormat>Widescreen</PresentationFormat>
  <Paragraphs>179</Paragraphs>
  <Slides>34</Slides>
  <Notes>0</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Amasis MT Pro Black</vt:lpstr>
      <vt:lpstr>Amasis MT Pro Medium</vt:lpstr>
      <vt:lpstr>Aptos Display</vt:lpstr>
      <vt:lpstr>Arial</vt:lpstr>
      <vt:lpstr>Bierstadt</vt:lpstr>
      <vt:lpstr>Calibri</vt:lpstr>
      <vt:lpstr>Century Gothic</vt:lpstr>
      <vt:lpstr>DM Sans Medium</vt:lpstr>
      <vt:lpstr>Karla</vt:lpstr>
      <vt:lpstr>Tahoma</vt:lpstr>
      <vt:lpstr>Univers Condensed Light</vt:lpstr>
      <vt:lpstr>Office Theme</vt:lpstr>
      <vt:lpstr>Team 21 Question Bank Service</vt:lpstr>
      <vt:lpstr>Problem Statement </vt:lpstr>
      <vt:lpstr>Approach to solve the problem</vt:lpstr>
      <vt:lpstr>Processes we followed</vt:lpstr>
      <vt:lpstr>GitHub Issue Tracker</vt:lpstr>
      <vt:lpstr>PowerPoint Presentation</vt:lpstr>
      <vt:lpstr>PowerPoint Presentation</vt:lpstr>
      <vt:lpstr>Authentication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React JS</vt:lpstr>
      <vt:lpstr>Firebase</vt:lpstr>
      <vt:lpstr>Selenium</vt:lpstr>
      <vt:lpstr>Pytest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app has been deployed and hosted on the web</vt:lpstr>
      <vt:lpstr>Plans for Release-2</vt:lpstr>
      <vt:lpstr>Issues Encountered</vt:lpstr>
      <vt:lpstr>Issues Encountered</vt:lpstr>
      <vt:lpstr>Issues Encountered</vt:lpstr>
      <vt:lpstr>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21 Question Bank Service</dc:title>
  <dc:creator>Ansh Chablani</dc:creator>
  <cp:lastModifiedBy>Ansh Chablani</cp:lastModifiedBy>
  <cp:revision>23</cp:revision>
  <dcterms:created xsi:type="dcterms:W3CDTF">2024-03-14T12:16:09Z</dcterms:created>
  <dcterms:modified xsi:type="dcterms:W3CDTF">2024-03-19T20:19:40Z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